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3" r:id="rId11"/>
    <p:sldId id="266" r:id="rId12"/>
    <p:sldId id="267" r:id="rId13"/>
    <p:sldId id="268" r:id="rId14"/>
    <p:sldId id="270" r:id="rId15"/>
    <p:sldId id="265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DF7E1-F32B-49E7-BAE8-1E4F54E256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8BE626A-E684-432C-BFBB-88197633CC31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Wahrnehmung</a:t>
          </a:r>
        </a:p>
      </dgm:t>
    </dgm:pt>
    <dgm:pt modelId="{23E574E5-E51F-4706-B145-656B9147E8C9}" type="parTrans" cxnId="{2A809B4B-B217-413A-8F6F-BC70CC50E0FD}">
      <dgm:prSet/>
      <dgm:spPr/>
      <dgm:t>
        <a:bodyPr/>
        <a:lstStyle/>
        <a:p>
          <a:endParaRPr lang="de-DE"/>
        </a:p>
      </dgm:t>
    </dgm:pt>
    <dgm:pt modelId="{8F3198B2-766D-4660-BA70-F95CA518310D}" type="sibTrans" cxnId="{2A809B4B-B217-413A-8F6F-BC70CC50E0FD}">
      <dgm:prSet/>
      <dgm:spPr/>
      <dgm:t>
        <a:bodyPr/>
        <a:lstStyle/>
        <a:p>
          <a:endParaRPr lang="de-DE"/>
        </a:p>
      </dgm:t>
    </dgm:pt>
    <dgm:pt modelId="{54BF3556-BBB3-46B6-B423-E7171A3FF10B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kommunikative Fähigkeiten</a:t>
          </a:r>
        </a:p>
      </dgm:t>
    </dgm:pt>
    <dgm:pt modelId="{1AC1D78D-2043-47AD-902A-3A1AEE3F21B4}" type="parTrans" cxnId="{ACEB877B-B885-4B5C-8BA8-191CEDA1DCAC}">
      <dgm:prSet/>
      <dgm:spPr/>
      <dgm:t>
        <a:bodyPr/>
        <a:lstStyle/>
        <a:p>
          <a:endParaRPr lang="de-DE"/>
        </a:p>
      </dgm:t>
    </dgm:pt>
    <dgm:pt modelId="{0C9E1338-FFD0-4C47-9E77-AA63055F75F8}" type="sibTrans" cxnId="{ACEB877B-B885-4B5C-8BA8-191CEDA1DCAC}">
      <dgm:prSet/>
      <dgm:spPr/>
      <dgm:t>
        <a:bodyPr/>
        <a:lstStyle/>
        <a:p>
          <a:endParaRPr lang="de-DE"/>
        </a:p>
      </dgm:t>
    </dgm:pt>
    <dgm:pt modelId="{95A0B2DF-94F3-43F3-B89A-9C89736104FE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soziales Verhalten</a:t>
          </a:r>
        </a:p>
      </dgm:t>
    </dgm:pt>
    <dgm:pt modelId="{F1CB11AA-DAE6-4E32-B220-68BDA4D51AF1}" type="parTrans" cxnId="{95EE9BFE-69E7-4ECE-8756-E029487D1CD4}">
      <dgm:prSet/>
      <dgm:spPr/>
      <dgm:t>
        <a:bodyPr/>
        <a:lstStyle/>
        <a:p>
          <a:endParaRPr lang="de-DE"/>
        </a:p>
      </dgm:t>
    </dgm:pt>
    <dgm:pt modelId="{1DF35F51-B6E9-4219-90B7-3ABCE8B1CC78}" type="sibTrans" cxnId="{95EE9BFE-69E7-4ECE-8756-E029487D1CD4}">
      <dgm:prSet/>
      <dgm:spPr/>
      <dgm:t>
        <a:bodyPr/>
        <a:lstStyle/>
        <a:p>
          <a:endParaRPr lang="de-DE"/>
        </a:p>
      </dgm:t>
    </dgm:pt>
    <dgm:pt modelId="{082C048E-7E3B-47EE-92CB-B963CA167E82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praktische Selbstständigkeit</a:t>
          </a:r>
        </a:p>
      </dgm:t>
    </dgm:pt>
    <dgm:pt modelId="{7F1167B5-3215-409D-BF0A-C37579A0CF4B}" type="parTrans" cxnId="{87A7C772-C6A0-46B0-A7FA-5DB6ECA9C762}">
      <dgm:prSet/>
      <dgm:spPr/>
      <dgm:t>
        <a:bodyPr/>
        <a:lstStyle/>
        <a:p>
          <a:endParaRPr lang="de-DE"/>
        </a:p>
      </dgm:t>
    </dgm:pt>
    <dgm:pt modelId="{0B24EE67-1111-4723-8924-833AB88CF17D}" type="sibTrans" cxnId="{87A7C772-C6A0-46B0-A7FA-5DB6ECA9C762}">
      <dgm:prSet/>
      <dgm:spPr/>
      <dgm:t>
        <a:bodyPr/>
        <a:lstStyle/>
        <a:p>
          <a:endParaRPr lang="de-DE"/>
        </a:p>
      </dgm:t>
    </dgm:pt>
    <dgm:pt modelId="{0DB137B9-8CBB-4BFD-AA37-AB9531BCFDE7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emotionale Selbstständigkeit</a:t>
          </a:r>
        </a:p>
      </dgm:t>
    </dgm:pt>
    <dgm:pt modelId="{4BF90B29-20C2-4A8B-A937-3EEE6021D872}" type="parTrans" cxnId="{23836BA3-CC6E-4287-9EA8-F9EEF1A362E3}">
      <dgm:prSet/>
      <dgm:spPr/>
      <dgm:t>
        <a:bodyPr/>
        <a:lstStyle/>
        <a:p>
          <a:endParaRPr lang="de-DE"/>
        </a:p>
      </dgm:t>
    </dgm:pt>
    <dgm:pt modelId="{41E7E1F7-F5FD-4B96-A408-5E4AA8DCA2DF}" type="sibTrans" cxnId="{23836BA3-CC6E-4287-9EA8-F9EEF1A362E3}">
      <dgm:prSet/>
      <dgm:spPr/>
      <dgm:t>
        <a:bodyPr/>
        <a:lstStyle/>
        <a:p>
          <a:endParaRPr lang="de-DE"/>
        </a:p>
      </dgm:t>
    </dgm:pt>
    <dgm:pt modelId="{EB4DA8AE-00B4-43F1-B123-A743A1557121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Sprache</a:t>
          </a:r>
        </a:p>
      </dgm:t>
    </dgm:pt>
    <dgm:pt modelId="{7DF0D3A1-1506-4C38-803B-EA1CB7F30614}" type="parTrans" cxnId="{71A38A39-DD0F-46A6-BB7E-516803D7BA7B}">
      <dgm:prSet/>
      <dgm:spPr/>
      <dgm:t>
        <a:bodyPr/>
        <a:lstStyle/>
        <a:p>
          <a:endParaRPr lang="de-DE"/>
        </a:p>
      </dgm:t>
    </dgm:pt>
    <dgm:pt modelId="{E2460709-84D8-4B8A-8E06-9490F8E282EE}" type="sibTrans" cxnId="{71A38A39-DD0F-46A6-BB7E-516803D7BA7B}">
      <dgm:prSet/>
      <dgm:spPr/>
      <dgm:t>
        <a:bodyPr/>
        <a:lstStyle/>
        <a:p>
          <a:endParaRPr lang="de-DE"/>
        </a:p>
      </dgm:t>
    </dgm:pt>
    <dgm:pt modelId="{6B917159-A5AE-49DD-B278-E9445D5E0CB4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Wissen</a:t>
          </a:r>
        </a:p>
      </dgm:t>
    </dgm:pt>
    <dgm:pt modelId="{59227257-B87C-459A-9964-1A46CCF44BBF}" type="parTrans" cxnId="{29A3F950-8647-4D0F-AAF6-488FF9717050}">
      <dgm:prSet/>
      <dgm:spPr/>
      <dgm:t>
        <a:bodyPr/>
        <a:lstStyle/>
        <a:p>
          <a:endParaRPr lang="de-DE"/>
        </a:p>
      </dgm:t>
    </dgm:pt>
    <dgm:pt modelId="{5E1A094E-41A1-493A-80F8-3DA8A6EAC02E}" type="sibTrans" cxnId="{29A3F950-8647-4D0F-AAF6-488FF9717050}">
      <dgm:prSet/>
      <dgm:spPr/>
      <dgm:t>
        <a:bodyPr/>
        <a:lstStyle/>
        <a:p>
          <a:endParaRPr lang="de-DE"/>
        </a:p>
      </dgm:t>
    </dgm:pt>
    <dgm:pt modelId="{8C153A60-2035-4113-80D9-C9E0BB08F65B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Umgang mit Aufgaben</a:t>
          </a:r>
          <a:br>
            <a:rPr lang="de-DE" dirty="0">
              <a:latin typeface="Century Gothic" panose="020B0502020202020204" pitchFamily="34" charset="0"/>
            </a:rPr>
          </a:br>
          <a:endParaRPr lang="de-DE" dirty="0">
            <a:latin typeface="Century Gothic" panose="020B0502020202020204" pitchFamily="34" charset="0"/>
          </a:endParaRPr>
        </a:p>
      </dgm:t>
    </dgm:pt>
    <dgm:pt modelId="{7264CB27-46E4-478E-A59B-63F4C3BF6ACC}" type="parTrans" cxnId="{0619FEA7-61F2-46A8-9734-C537FF78A608}">
      <dgm:prSet/>
      <dgm:spPr/>
      <dgm:t>
        <a:bodyPr/>
        <a:lstStyle/>
        <a:p>
          <a:endParaRPr lang="de-DE"/>
        </a:p>
      </dgm:t>
    </dgm:pt>
    <dgm:pt modelId="{75575641-D0A3-4829-BB8A-737DDCD60742}" type="sibTrans" cxnId="{0619FEA7-61F2-46A8-9734-C537FF78A608}">
      <dgm:prSet/>
      <dgm:spPr/>
      <dgm:t>
        <a:bodyPr/>
        <a:lstStyle/>
        <a:p>
          <a:endParaRPr lang="de-DE"/>
        </a:p>
      </dgm:t>
    </dgm:pt>
    <dgm:pt modelId="{6C2901FB-E86B-4E81-BF3A-CDEBEA0BE6A7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Feinmotorik</a:t>
          </a:r>
        </a:p>
      </dgm:t>
    </dgm:pt>
    <dgm:pt modelId="{ABC30B94-F13B-4726-9EAA-F249B453CC37}" type="sibTrans" cxnId="{131534CD-AE49-4E24-97FE-448DD311DB7E}">
      <dgm:prSet/>
      <dgm:spPr/>
      <dgm:t>
        <a:bodyPr/>
        <a:lstStyle/>
        <a:p>
          <a:endParaRPr lang="de-DE"/>
        </a:p>
      </dgm:t>
    </dgm:pt>
    <dgm:pt modelId="{7B1CD0C2-0129-4265-ADBD-B33B5E3661CE}" type="parTrans" cxnId="{131534CD-AE49-4E24-97FE-448DD311DB7E}">
      <dgm:prSet/>
      <dgm:spPr/>
      <dgm:t>
        <a:bodyPr/>
        <a:lstStyle/>
        <a:p>
          <a:endParaRPr lang="de-DE"/>
        </a:p>
      </dgm:t>
    </dgm:pt>
    <dgm:pt modelId="{246201EC-9E5F-417A-9C82-8D953F7E8097}">
      <dgm:prSet/>
      <dgm:spPr/>
      <dgm:t>
        <a:bodyPr/>
        <a:lstStyle/>
        <a:p>
          <a:pPr rtl="0"/>
          <a:r>
            <a:rPr lang="de-DE" dirty="0">
              <a:latin typeface="Century Gothic" panose="020B0502020202020204" pitchFamily="34" charset="0"/>
            </a:rPr>
            <a:t>Grobmotorik</a:t>
          </a:r>
        </a:p>
      </dgm:t>
    </dgm:pt>
    <dgm:pt modelId="{A7DB1219-E842-4E5C-9E3C-BE3EDCF57941}" type="parTrans" cxnId="{A8882379-4102-467A-9B5E-9D985432651F}">
      <dgm:prSet/>
      <dgm:spPr/>
      <dgm:t>
        <a:bodyPr/>
        <a:lstStyle/>
        <a:p>
          <a:endParaRPr lang="de-DE"/>
        </a:p>
      </dgm:t>
    </dgm:pt>
    <dgm:pt modelId="{F079E556-2C25-4521-8CA2-41A70297C391}" type="sibTrans" cxnId="{A8882379-4102-467A-9B5E-9D985432651F}">
      <dgm:prSet/>
      <dgm:spPr/>
      <dgm:t>
        <a:bodyPr/>
        <a:lstStyle/>
        <a:p>
          <a:endParaRPr lang="de-DE"/>
        </a:p>
      </dgm:t>
    </dgm:pt>
    <dgm:pt modelId="{0D6A7B61-F68D-40CB-8530-C00762C75AF9}">
      <dgm:prSet/>
      <dgm:spPr/>
      <dgm:t>
        <a:bodyPr/>
        <a:lstStyle/>
        <a:p>
          <a:pPr rtl="0"/>
          <a:endParaRPr lang="de-DE" dirty="0"/>
        </a:p>
      </dgm:t>
    </dgm:pt>
    <dgm:pt modelId="{B20EFFE4-9D08-4B3E-9C84-C77968B4EA77}" type="parTrans" cxnId="{FC3AE931-4EF3-4A24-895A-46E4F580DAD6}">
      <dgm:prSet/>
      <dgm:spPr/>
      <dgm:t>
        <a:bodyPr/>
        <a:lstStyle/>
        <a:p>
          <a:endParaRPr lang="de-DE"/>
        </a:p>
      </dgm:t>
    </dgm:pt>
    <dgm:pt modelId="{BA72B745-7069-4150-A2BD-D2E2298BE862}" type="sibTrans" cxnId="{FC3AE931-4EF3-4A24-895A-46E4F580DAD6}">
      <dgm:prSet/>
      <dgm:spPr/>
      <dgm:t>
        <a:bodyPr/>
        <a:lstStyle/>
        <a:p>
          <a:endParaRPr lang="de-DE"/>
        </a:p>
      </dgm:t>
    </dgm:pt>
    <dgm:pt modelId="{3EB7464A-97EB-4595-905C-1DDF9A2E0EDF}" type="pres">
      <dgm:prSet presAssocID="{473DF7E1-F32B-49E7-BAE8-1E4F54E256A2}" presName="linearFlow" presStyleCnt="0">
        <dgm:presLayoutVars>
          <dgm:dir/>
          <dgm:resizeHandles val="exact"/>
        </dgm:presLayoutVars>
      </dgm:prSet>
      <dgm:spPr/>
    </dgm:pt>
    <dgm:pt modelId="{645DD25D-1CFD-4758-9546-F649CEFCC9C9}" type="pres">
      <dgm:prSet presAssocID="{0D6A7B61-F68D-40CB-8530-C00762C75AF9}" presName="composite" presStyleCnt="0"/>
      <dgm:spPr/>
    </dgm:pt>
    <dgm:pt modelId="{1B2C316C-B437-443E-8EA9-134E9A9E9F5C}" type="pres">
      <dgm:prSet presAssocID="{0D6A7B61-F68D-40CB-8530-C00762C75AF9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EAD6C8C-9AC6-4754-84B3-B3DAC016570A}" type="pres">
      <dgm:prSet presAssocID="{0D6A7B61-F68D-40CB-8530-C00762C75AF9}" presName="txShp" presStyleLbl="node1" presStyleIdx="0" presStyleCnt="1" custScaleY="129904">
        <dgm:presLayoutVars>
          <dgm:bulletEnabled val="1"/>
        </dgm:presLayoutVars>
      </dgm:prSet>
      <dgm:spPr/>
    </dgm:pt>
  </dgm:ptLst>
  <dgm:cxnLst>
    <dgm:cxn modelId="{1F916C05-69A2-4885-8E4A-0C5B48D319F6}" type="presOf" srcId="{8C153A60-2035-4113-80D9-C9E0BB08F65B}" destId="{2EAD6C8C-9AC6-4754-84B3-B3DAC016570A}" srcOrd="0" destOrd="10" presId="urn:microsoft.com/office/officeart/2005/8/layout/vList3"/>
    <dgm:cxn modelId="{DC702609-432E-4BCC-8630-2E3BB52324FC}" type="presOf" srcId="{6C2901FB-E86B-4E81-BF3A-CDEBEA0BE6A7}" destId="{2EAD6C8C-9AC6-4754-84B3-B3DAC016570A}" srcOrd="0" destOrd="2" presId="urn:microsoft.com/office/officeart/2005/8/layout/vList3"/>
    <dgm:cxn modelId="{821AA123-9CA0-4E93-A28F-B8CD9E568787}" type="presOf" srcId="{6B917159-A5AE-49DD-B278-E9445D5E0CB4}" destId="{2EAD6C8C-9AC6-4754-84B3-B3DAC016570A}" srcOrd="0" destOrd="9" presId="urn:microsoft.com/office/officeart/2005/8/layout/vList3"/>
    <dgm:cxn modelId="{FC3AE931-4EF3-4A24-895A-46E4F580DAD6}" srcId="{473DF7E1-F32B-49E7-BAE8-1E4F54E256A2}" destId="{0D6A7B61-F68D-40CB-8530-C00762C75AF9}" srcOrd="0" destOrd="0" parTransId="{B20EFFE4-9D08-4B3E-9C84-C77968B4EA77}" sibTransId="{BA72B745-7069-4150-A2BD-D2E2298BE862}"/>
    <dgm:cxn modelId="{7E93AB36-0BA9-4BDB-984F-96475D4D7192}" type="presOf" srcId="{F8BE626A-E684-432C-BFBB-88197633CC31}" destId="{2EAD6C8C-9AC6-4754-84B3-B3DAC016570A}" srcOrd="0" destOrd="3" presId="urn:microsoft.com/office/officeart/2005/8/layout/vList3"/>
    <dgm:cxn modelId="{71A38A39-DD0F-46A6-BB7E-516803D7BA7B}" srcId="{0D6A7B61-F68D-40CB-8530-C00762C75AF9}" destId="{EB4DA8AE-00B4-43F1-B123-A743A1557121}" srcOrd="7" destOrd="0" parTransId="{7DF0D3A1-1506-4C38-803B-EA1CB7F30614}" sibTransId="{E2460709-84D8-4B8A-8E06-9490F8E282EE}"/>
    <dgm:cxn modelId="{33544F3E-653E-401F-88DA-B933E4746BCC}" type="presOf" srcId="{246201EC-9E5F-417A-9C82-8D953F7E8097}" destId="{2EAD6C8C-9AC6-4754-84B3-B3DAC016570A}" srcOrd="0" destOrd="1" presId="urn:microsoft.com/office/officeart/2005/8/layout/vList3"/>
    <dgm:cxn modelId="{45F56346-8190-480A-B936-0967C6AF1380}" type="presOf" srcId="{0D6A7B61-F68D-40CB-8530-C00762C75AF9}" destId="{2EAD6C8C-9AC6-4754-84B3-B3DAC016570A}" srcOrd="0" destOrd="0" presId="urn:microsoft.com/office/officeart/2005/8/layout/vList3"/>
    <dgm:cxn modelId="{2A809B4B-B217-413A-8F6F-BC70CC50E0FD}" srcId="{0D6A7B61-F68D-40CB-8530-C00762C75AF9}" destId="{F8BE626A-E684-432C-BFBB-88197633CC31}" srcOrd="2" destOrd="0" parTransId="{23E574E5-E51F-4706-B145-656B9147E8C9}" sibTransId="{8F3198B2-766D-4660-BA70-F95CA518310D}"/>
    <dgm:cxn modelId="{29A3F950-8647-4D0F-AAF6-488FF9717050}" srcId="{0D6A7B61-F68D-40CB-8530-C00762C75AF9}" destId="{6B917159-A5AE-49DD-B278-E9445D5E0CB4}" srcOrd="8" destOrd="0" parTransId="{59227257-B87C-459A-9964-1A46CCF44BBF}" sibTransId="{5E1A094E-41A1-493A-80F8-3DA8A6EAC02E}"/>
    <dgm:cxn modelId="{F88C8A67-7104-461D-87A6-315A4A35D743}" type="presOf" srcId="{473DF7E1-F32B-49E7-BAE8-1E4F54E256A2}" destId="{3EB7464A-97EB-4595-905C-1DDF9A2E0EDF}" srcOrd="0" destOrd="0" presId="urn:microsoft.com/office/officeart/2005/8/layout/vList3"/>
    <dgm:cxn modelId="{224C256B-09D1-4BA2-B04C-B28C9B9493F7}" type="presOf" srcId="{EB4DA8AE-00B4-43F1-B123-A743A1557121}" destId="{2EAD6C8C-9AC6-4754-84B3-B3DAC016570A}" srcOrd="0" destOrd="8" presId="urn:microsoft.com/office/officeart/2005/8/layout/vList3"/>
    <dgm:cxn modelId="{87A7C772-C6A0-46B0-A7FA-5DB6ECA9C762}" srcId="{0D6A7B61-F68D-40CB-8530-C00762C75AF9}" destId="{082C048E-7E3B-47EE-92CB-B963CA167E82}" srcOrd="5" destOrd="0" parTransId="{7F1167B5-3215-409D-BF0A-C37579A0CF4B}" sibTransId="{0B24EE67-1111-4723-8924-833AB88CF17D}"/>
    <dgm:cxn modelId="{A8882379-4102-467A-9B5E-9D985432651F}" srcId="{0D6A7B61-F68D-40CB-8530-C00762C75AF9}" destId="{246201EC-9E5F-417A-9C82-8D953F7E8097}" srcOrd="0" destOrd="0" parTransId="{A7DB1219-E842-4E5C-9E3C-BE3EDCF57941}" sibTransId="{F079E556-2C25-4521-8CA2-41A70297C391}"/>
    <dgm:cxn modelId="{ACEB877B-B885-4B5C-8BA8-191CEDA1DCAC}" srcId="{0D6A7B61-F68D-40CB-8530-C00762C75AF9}" destId="{54BF3556-BBB3-46B6-B423-E7171A3FF10B}" srcOrd="3" destOrd="0" parTransId="{1AC1D78D-2043-47AD-902A-3A1AEE3F21B4}" sibTransId="{0C9E1338-FFD0-4C47-9E77-AA63055F75F8}"/>
    <dgm:cxn modelId="{23836BA3-CC6E-4287-9EA8-F9EEF1A362E3}" srcId="{0D6A7B61-F68D-40CB-8530-C00762C75AF9}" destId="{0DB137B9-8CBB-4BFD-AA37-AB9531BCFDE7}" srcOrd="6" destOrd="0" parTransId="{4BF90B29-20C2-4A8B-A937-3EEE6021D872}" sibTransId="{41E7E1F7-F5FD-4B96-A408-5E4AA8DCA2DF}"/>
    <dgm:cxn modelId="{0619FEA7-61F2-46A8-9734-C537FF78A608}" srcId="{0D6A7B61-F68D-40CB-8530-C00762C75AF9}" destId="{8C153A60-2035-4113-80D9-C9E0BB08F65B}" srcOrd="9" destOrd="0" parTransId="{7264CB27-46E4-478E-A59B-63F4C3BF6ACC}" sibTransId="{75575641-D0A3-4829-BB8A-737DDCD60742}"/>
    <dgm:cxn modelId="{CF5983B3-FBC4-43EE-AC46-08323C1DF299}" type="presOf" srcId="{0DB137B9-8CBB-4BFD-AA37-AB9531BCFDE7}" destId="{2EAD6C8C-9AC6-4754-84B3-B3DAC016570A}" srcOrd="0" destOrd="7" presId="urn:microsoft.com/office/officeart/2005/8/layout/vList3"/>
    <dgm:cxn modelId="{8CC78DBD-1357-400D-9BE5-EA6B8C1A2205}" type="presOf" srcId="{95A0B2DF-94F3-43F3-B89A-9C89736104FE}" destId="{2EAD6C8C-9AC6-4754-84B3-B3DAC016570A}" srcOrd="0" destOrd="5" presId="urn:microsoft.com/office/officeart/2005/8/layout/vList3"/>
    <dgm:cxn modelId="{131534CD-AE49-4E24-97FE-448DD311DB7E}" srcId="{0D6A7B61-F68D-40CB-8530-C00762C75AF9}" destId="{6C2901FB-E86B-4E81-BF3A-CDEBEA0BE6A7}" srcOrd="1" destOrd="0" parTransId="{7B1CD0C2-0129-4265-ADBD-B33B5E3661CE}" sibTransId="{ABC30B94-F13B-4726-9EAA-F249B453CC37}"/>
    <dgm:cxn modelId="{506B75D0-1E04-4F73-8AA6-06C2EBFE693D}" type="presOf" srcId="{54BF3556-BBB3-46B6-B423-E7171A3FF10B}" destId="{2EAD6C8C-9AC6-4754-84B3-B3DAC016570A}" srcOrd="0" destOrd="4" presId="urn:microsoft.com/office/officeart/2005/8/layout/vList3"/>
    <dgm:cxn modelId="{2616DCF9-8CA6-48B0-AA8F-6D51F1ECA0F2}" type="presOf" srcId="{082C048E-7E3B-47EE-92CB-B963CA167E82}" destId="{2EAD6C8C-9AC6-4754-84B3-B3DAC016570A}" srcOrd="0" destOrd="6" presId="urn:microsoft.com/office/officeart/2005/8/layout/vList3"/>
    <dgm:cxn modelId="{95EE9BFE-69E7-4ECE-8756-E029487D1CD4}" srcId="{0D6A7B61-F68D-40CB-8530-C00762C75AF9}" destId="{95A0B2DF-94F3-43F3-B89A-9C89736104FE}" srcOrd="4" destOrd="0" parTransId="{F1CB11AA-DAE6-4E32-B220-68BDA4D51AF1}" sibTransId="{1DF35F51-B6E9-4219-90B7-3ABCE8B1CC78}"/>
    <dgm:cxn modelId="{7779CC84-1B2A-4478-8713-5DAD3C4317A6}" type="presParOf" srcId="{3EB7464A-97EB-4595-905C-1DDF9A2E0EDF}" destId="{645DD25D-1CFD-4758-9546-F649CEFCC9C9}" srcOrd="0" destOrd="0" presId="urn:microsoft.com/office/officeart/2005/8/layout/vList3"/>
    <dgm:cxn modelId="{FFA1BDEF-67A2-4F9F-A497-3330CE6ED652}" type="presParOf" srcId="{645DD25D-1CFD-4758-9546-F649CEFCC9C9}" destId="{1B2C316C-B437-443E-8EA9-134E9A9E9F5C}" srcOrd="0" destOrd="0" presId="urn:microsoft.com/office/officeart/2005/8/layout/vList3"/>
    <dgm:cxn modelId="{8FE0BFB9-BF3D-4B1E-AC0E-BCEDD849FEBA}" type="presParOf" srcId="{645DD25D-1CFD-4758-9546-F649CEFCC9C9}" destId="{2EAD6C8C-9AC6-4754-84B3-B3DAC01657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E537A3-4BE7-4975-95F1-4A9AF9498CA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25410BD3-9156-439C-A7D2-747B8699E40F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begleitende alltagsintegrierte Sprachentwicklungsbeobachtungen in den einzelnen Kindergärten (</a:t>
          </a:r>
          <a:r>
            <a:rPr lang="de-DE" dirty="0" err="1">
              <a:latin typeface="Century Gothic" panose="020B0502020202020204" pitchFamily="34" charset="0"/>
            </a:rPr>
            <a:t>BaSiK</a:t>
          </a:r>
          <a:r>
            <a:rPr lang="de-DE" dirty="0">
              <a:latin typeface="Century Gothic" panose="020B0502020202020204" pitchFamily="34" charset="0"/>
            </a:rPr>
            <a:t>)</a:t>
          </a:r>
        </a:p>
      </dgm:t>
    </dgm:pt>
    <dgm:pt modelId="{2D27B426-4FD0-413A-B922-6954716DDFF4}" type="parTrans" cxnId="{FC533A08-8C6C-40C0-A0B2-28E7656A05F2}">
      <dgm:prSet/>
      <dgm:spPr/>
      <dgm:t>
        <a:bodyPr/>
        <a:lstStyle/>
        <a:p>
          <a:endParaRPr lang="de-DE"/>
        </a:p>
      </dgm:t>
    </dgm:pt>
    <dgm:pt modelId="{E17D44FB-F643-44B9-81F4-443FBE654963}" type="sibTrans" cxnId="{FC533A08-8C6C-40C0-A0B2-28E7656A05F2}">
      <dgm:prSet/>
      <dgm:spPr/>
      <dgm:t>
        <a:bodyPr/>
        <a:lstStyle/>
        <a:p>
          <a:endParaRPr lang="de-DE"/>
        </a:p>
      </dgm:t>
    </dgm:pt>
    <dgm:pt modelId="{DBD44580-8E25-4598-9E59-AFA961C9712E}">
      <dgm:prSet phldrT="[Text]" custT="1"/>
      <dgm:spPr/>
      <dgm:t>
        <a:bodyPr/>
        <a:lstStyle/>
        <a:p>
          <a:r>
            <a:rPr lang="de-DE" sz="2000" dirty="0">
              <a:latin typeface="Century Gothic" panose="020B0502020202020204" pitchFamily="34" charset="0"/>
            </a:rPr>
            <a:t>Erzieherinnen wurden geschult</a:t>
          </a:r>
        </a:p>
      </dgm:t>
    </dgm:pt>
    <dgm:pt modelId="{74CC3A9D-EF4E-43FB-9F6E-5EDC743A6170}" type="parTrans" cxnId="{8ADB1852-0634-4D2F-9792-4E3268E9715B}">
      <dgm:prSet/>
      <dgm:spPr/>
      <dgm:t>
        <a:bodyPr/>
        <a:lstStyle/>
        <a:p>
          <a:endParaRPr lang="de-DE"/>
        </a:p>
      </dgm:t>
    </dgm:pt>
    <dgm:pt modelId="{AAA3940B-3F2B-4CD2-BE4B-29EA7A4DE147}" type="sibTrans" cxnId="{8ADB1852-0634-4D2F-9792-4E3268E9715B}">
      <dgm:prSet/>
      <dgm:spPr/>
      <dgm:t>
        <a:bodyPr/>
        <a:lstStyle/>
        <a:p>
          <a:endParaRPr lang="de-DE"/>
        </a:p>
      </dgm:t>
    </dgm:pt>
    <dgm:pt modelId="{DA7DCA19-3EF7-41AA-8E39-49498B0CA7D3}">
      <dgm:prSet phldrT="[Text]" custT="1"/>
      <dgm:spPr/>
      <dgm:t>
        <a:bodyPr/>
        <a:lstStyle/>
        <a:p>
          <a:r>
            <a:rPr lang="de-DE" sz="1800" dirty="0">
              <a:latin typeface="Century Gothic" panose="020B0502020202020204" pitchFamily="34" charset="0"/>
            </a:rPr>
            <a:t>bei Weigerung: Meldung an das Schulamt</a:t>
          </a:r>
        </a:p>
      </dgm:t>
    </dgm:pt>
    <dgm:pt modelId="{0B006FD7-8F3C-4EF9-AB93-3CA0C9829E99}" type="parTrans" cxnId="{EEC02860-9042-4D6A-8A2C-1994CF9D420A}">
      <dgm:prSet/>
      <dgm:spPr/>
      <dgm:t>
        <a:bodyPr/>
        <a:lstStyle/>
        <a:p>
          <a:endParaRPr lang="de-DE"/>
        </a:p>
      </dgm:t>
    </dgm:pt>
    <dgm:pt modelId="{64DA06E7-0191-48CD-9DD1-07E78F87EEB6}" type="sibTrans" cxnId="{EEC02860-9042-4D6A-8A2C-1994CF9D420A}">
      <dgm:prSet/>
      <dgm:spPr/>
      <dgm:t>
        <a:bodyPr/>
        <a:lstStyle/>
        <a:p>
          <a:endParaRPr lang="de-DE"/>
        </a:p>
      </dgm:t>
    </dgm:pt>
    <dgm:pt modelId="{4B2D411C-4229-4D43-86A4-D2994FCB0F25}" type="pres">
      <dgm:prSet presAssocID="{06E537A3-4BE7-4975-95F1-4A9AF9498CA2}" presName="linearFlow" presStyleCnt="0">
        <dgm:presLayoutVars>
          <dgm:dir/>
          <dgm:resizeHandles val="exact"/>
        </dgm:presLayoutVars>
      </dgm:prSet>
      <dgm:spPr/>
    </dgm:pt>
    <dgm:pt modelId="{EB89AD31-5E27-46B9-B1FB-EEB9AF4C2136}" type="pres">
      <dgm:prSet presAssocID="{25410BD3-9156-439C-A7D2-747B8699E40F}" presName="composite" presStyleCnt="0"/>
      <dgm:spPr/>
    </dgm:pt>
    <dgm:pt modelId="{7522C163-1017-461C-BF8C-D78D3A131A3F}" type="pres">
      <dgm:prSet presAssocID="{25410BD3-9156-439C-A7D2-747B8699E40F}" presName="imgShp" presStyleLbl="fgImgPlace1" presStyleIdx="0" presStyleCnt="3"/>
      <dgm:spPr/>
    </dgm:pt>
    <dgm:pt modelId="{BCA5B284-A381-4B08-B0FB-F431D66D5A39}" type="pres">
      <dgm:prSet presAssocID="{25410BD3-9156-439C-A7D2-747B8699E40F}" presName="txShp" presStyleLbl="node1" presStyleIdx="0" presStyleCnt="3">
        <dgm:presLayoutVars>
          <dgm:bulletEnabled val="1"/>
        </dgm:presLayoutVars>
      </dgm:prSet>
      <dgm:spPr/>
    </dgm:pt>
    <dgm:pt modelId="{4EA5E158-D20B-4BED-9AD3-E688FCC6E5A8}" type="pres">
      <dgm:prSet presAssocID="{E17D44FB-F643-44B9-81F4-443FBE654963}" presName="spacing" presStyleCnt="0"/>
      <dgm:spPr/>
    </dgm:pt>
    <dgm:pt modelId="{B1804A27-230C-44A8-8973-DB19169612B8}" type="pres">
      <dgm:prSet presAssocID="{DBD44580-8E25-4598-9E59-AFA961C9712E}" presName="composite" presStyleCnt="0"/>
      <dgm:spPr/>
    </dgm:pt>
    <dgm:pt modelId="{642C01BC-8790-4C83-B7EA-38CBCC9A9768}" type="pres">
      <dgm:prSet presAssocID="{DBD44580-8E25-4598-9E59-AFA961C9712E}" presName="imgShp" presStyleLbl="fgImgPlace1" presStyleIdx="1" presStyleCnt="3"/>
      <dgm:spPr/>
    </dgm:pt>
    <dgm:pt modelId="{A9E01F76-0BC7-4405-92FF-85D7D47D6E44}" type="pres">
      <dgm:prSet presAssocID="{DBD44580-8E25-4598-9E59-AFA961C9712E}" presName="txShp" presStyleLbl="node1" presStyleIdx="1" presStyleCnt="3">
        <dgm:presLayoutVars>
          <dgm:bulletEnabled val="1"/>
        </dgm:presLayoutVars>
      </dgm:prSet>
      <dgm:spPr/>
    </dgm:pt>
    <dgm:pt modelId="{8E0FA44F-2776-4E93-AD02-0E01FF44DAFE}" type="pres">
      <dgm:prSet presAssocID="{AAA3940B-3F2B-4CD2-BE4B-29EA7A4DE147}" presName="spacing" presStyleCnt="0"/>
      <dgm:spPr/>
    </dgm:pt>
    <dgm:pt modelId="{B33EC3B2-4495-4CEE-B528-1A02054854C8}" type="pres">
      <dgm:prSet presAssocID="{DA7DCA19-3EF7-41AA-8E39-49498B0CA7D3}" presName="composite" presStyleCnt="0"/>
      <dgm:spPr/>
    </dgm:pt>
    <dgm:pt modelId="{6503D758-0E36-41B7-8647-716F5791CF21}" type="pres">
      <dgm:prSet presAssocID="{DA7DCA19-3EF7-41AA-8E39-49498B0CA7D3}" presName="imgShp" presStyleLbl="fgImgPlace1" presStyleIdx="2" presStyleCnt="3"/>
      <dgm:spPr/>
    </dgm:pt>
    <dgm:pt modelId="{85495D8C-1854-4591-A740-ACB30CCFCD36}" type="pres">
      <dgm:prSet presAssocID="{DA7DCA19-3EF7-41AA-8E39-49498B0CA7D3}" presName="txShp" presStyleLbl="node1" presStyleIdx="2" presStyleCnt="3">
        <dgm:presLayoutVars>
          <dgm:bulletEnabled val="1"/>
        </dgm:presLayoutVars>
      </dgm:prSet>
      <dgm:spPr/>
    </dgm:pt>
  </dgm:ptLst>
  <dgm:cxnLst>
    <dgm:cxn modelId="{FC533A08-8C6C-40C0-A0B2-28E7656A05F2}" srcId="{06E537A3-4BE7-4975-95F1-4A9AF9498CA2}" destId="{25410BD3-9156-439C-A7D2-747B8699E40F}" srcOrd="0" destOrd="0" parTransId="{2D27B426-4FD0-413A-B922-6954716DDFF4}" sibTransId="{E17D44FB-F643-44B9-81F4-443FBE654963}"/>
    <dgm:cxn modelId="{4E369D0C-DFC7-40CA-AE53-0A7CF9D832D2}" type="presOf" srcId="{06E537A3-4BE7-4975-95F1-4A9AF9498CA2}" destId="{4B2D411C-4229-4D43-86A4-D2994FCB0F25}" srcOrd="0" destOrd="0" presId="urn:microsoft.com/office/officeart/2005/8/layout/vList3"/>
    <dgm:cxn modelId="{CFA63F42-11DF-44A3-ACA3-CE1ED569308C}" type="presOf" srcId="{DA7DCA19-3EF7-41AA-8E39-49498B0CA7D3}" destId="{85495D8C-1854-4591-A740-ACB30CCFCD36}" srcOrd="0" destOrd="0" presId="urn:microsoft.com/office/officeart/2005/8/layout/vList3"/>
    <dgm:cxn modelId="{8ADB1852-0634-4D2F-9792-4E3268E9715B}" srcId="{06E537A3-4BE7-4975-95F1-4A9AF9498CA2}" destId="{DBD44580-8E25-4598-9E59-AFA961C9712E}" srcOrd="1" destOrd="0" parTransId="{74CC3A9D-EF4E-43FB-9F6E-5EDC743A6170}" sibTransId="{AAA3940B-3F2B-4CD2-BE4B-29EA7A4DE147}"/>
    <dgm:cxn modelId="{AFA9005B-239C-4AB2-903B-39ADF288E754}" type="presOf" srcId="{25410BD3-9156-439C-A7D2-747B8699E40F}" destId="{BCA5B284-A381-4B08-B0FB-F431D66D5A39}" srcOrd="0" destOrd="0" presId="urn:microsoft.com/office/officeart/2005/8/layout/vList3"/>
    <dgm:cxn modelId="{EEC02860-9042-4D6A-8A2C-1994CF9D420A}" srcId="{06E537A3-4BE7-4975-95F1-4A9AF9498CA2}" destId="{DA7DCA19-3EF7-41AA-8E39-49498B0CA7D3}" srcOrd="2" destOrd="0" parTransId="{0B006FD7-8F3C-4EF9-AB93-3CA0C9829E99}" sibTransId="{64DA06E7-0191-48CD-9DD1-07E78F87EEB6}"/>
    <dgm:cxn modelId="{043E19A4-2656-41EF-B6F7-3AD719FED840}" type="presOf" srcId="{DBD44580-8E25-4598-9E59-AFA961C9712E}" destId="{A9E01F76-0BC7-4405-92FF-85D7D47D6E44}" srcOrd="0" destOrd="0" presId="urn:microsoft.com/office/officeart/2005/8/layout/vList3"/>
    <dgm:cxn modelId="{701E752A-A07C-4BED-B4F8-B343A1353C95}" type="presParOf" srcId="{4B2D411C-4229-4D43-86A4-D2994FCB0F25}" destId="{EB89AD31-5E27-46B9-B1FB-EEB9AF4C2136}" srcOrd="0" destOrd="0" presId="urn:microsoft.com/office/officeart/2005/8/layout/vList3"/>
    <dgm:cxn modelId="{13B3A7B6-8F52-43A6-A441-53334BAC93DD}" type="presParOf" srcId="{EB89AD31-5E27-46B9-B1FB-EEB9AF4C2136}" destId="{7522C163-1017-461C-BF8C-D78D3A131A3F}" srcOrd="0" destOrd="0" presId="urn:microsoft.com/office/officeart/2005/8/layout/vList3"/>
    <dgm:cxn modelId="{1FA6C564-BC71-46B7-A142-C79EC9CB39CC}" type="presParOf" srcId="{EB89AD31-5E27-46B9-B1FB-EEB9AF4C2136}" destId="{BCA5B284-A381-4B08-B0FB-F431D66D5A39}" srcOrd="1" destOrd="0" presId="urn:microsoft.com/office/officeart/2005/8/layout/vList3"/>
    <dgm:cxn modelId="{8EE1CFDF-828F-4209-A023-7C3EB212150C}" type="presParOf" srcId="{4B2D411C-4229-4D43-86A4-D2994FCB0F25}" destId="{4EA5E158-D20B-4BED-9AD3-E688FCC6E5A8}" srcOrd="1" destOrd="0" presId="urn:microsoft.com/office/officeart/2005/8/layout/vList3"/>
    <dgm:cxn modelId="{D3797F42-267B-4CEE-9418-3EB7D8DABDB7}" type="presParOf" srcId="{4B2D411C-4229-4D43-86A4-D2994FCB0F25}" destId="{B1804A27-230C-44A8-8973-DB19169612B8}" srcOrd="2" destOrd="0" presId="urn:microsoft.com/office/officeart/2005/8/layout/vList3"/>
    <dgm:cxn modelId="{F3C2A4A5-7A2B-4AC0-9038-AFAC0C9A221D}" type="presParOf" srcId="{B1804A27-230C-44A8-8973-DB19169612B8}" destId="{642C01BC-8790-4C83-B7EA-38CBCC9A9768}" srcOrd="0" destOrd="0" presId="urn:microsoft.com/office/officeart/2005/8/layout/vList3"/>
    <dgm:cxn modelId="{6A29233D-1C5E-4846-94D0-EABB1F7CA1DA}" type="presParOf" srcId="{B1804A27-230C-44A8-8973-DB19169612B8}" destId="{A9E01F76-0BC7-4405-92FF-85D7D47D6E44}" srcOrd="1" destOrd="0" presId="urn:microsoft.com/office/officeart/2005/8/layout/vList3"/>
    <dgm:cxn modelId="{BABB64E5-F4E2-4B68-B155-ABAEFA7D0EDA}" type="presParOf" srcId="{4B2D411C-4229-4D43-86A4-D2994FCB0F25}" destId="{8E0FA44F-2776-4E93-AD02-0E01FF44DAFE}" srcOrd="3" destOrd="0" presId="urn:microsoft.com/office/officeart/2005/8/layout/vList3"/>
    <dgm:cxn modelId="{29E38F87-DD6B-48ED-B3F5-4BF8BB03607C}" type="presParOf" srcId="{4B2D411C-4229-4D43-86A4-D2994FCB0F25}" destId="{B33EC3B2-4495-4CEE-B528-1A02054854C8}" srcOrd="4" destOrd="0" presId="urn:microsoft.com/office/officeart/2005/8/layout/vList3"/>
    <dgm:cxn modelId="{E1A5F703-F4EB-485A-A838-7A88A027DEAD}" type="presParOf" srcId="{B33EC3B2-4495-4CEE-B528-1A02054854C8}" destId="{6503D758-0E36-41B7-8647-716F5791CF21}" srcOrd="0" destOrd="0" presId="urn:microsoft.com/office/officeart/2005/8/layout/vList3"/>
    <dgm:cxn modelId="{F53D3CD1-18AE-421A-BD27-2B3D306D6F09}" type="presParOf" srcId="{B33EC3B2-4495-4CEE-B528-1A02054854C8}" destId="{85495D8C-1854-4591-A740-ACB30CCFCD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77B511-4840-446E-803C-DD38809AB307}" type="doc">
      <dgm:prSet loTypeId="urn:microsoft.com/office/officeart/2005/8/layout/cycle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CCDF3338-BF1F-43F3-8526-C7209C0EC90D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viel Bewegung im Freien</a:t>
          </a:r>
        </a:p>
      </dgm:t>
    </dgm:pt>
    <dgm:pt modelId="{0DFB59B6-020F-46EB-B506-9A6C8795E7B0}" type="parTrans" cxnId="{A445C91B-9E08-4454-9D9B-724C0BE3D89A}">
      <dgm:prSet/>
      <dgm:spPr/>
      <dgm:t>
        <a:bodyPr/>
        <a:lstStyle/>
        <a:p>
          <a:endParaRPr lang="de-DE"/>
        </a:p>
      </dgm:t>
    </dgm:pt>
    <dgm:pt modelId="{BB294E5C-B0F8-4F57-BC8C-F00340C32A4F}" type="sibTrans" cxnId="{A445C91B-9E08-4454-9D9B-724C0BE3D89A}">
      <dgm:prSet/>
      <dgm:spPr/>
      <dgm:t>
        <a:bodyPr/>
        <a:lstStyle/>
        <a:p>
          <a:endParaRPr lang="de-DE"/>
        </a:p>
      </dgm:t>
    </dgm:pt>
    <dgm:pt modelId="{D2459ACF-13D0-4478-AE8A-9279A68AEDC4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geregelter Tagesablauf</a:t>
          </a:r>
        </a:p>
      </dgm:t>
    </dgm:pt>
    <dgm:pt modelId="{515849D2-7992-419D-AB52-93DB9D488E04}" type="parTrans" cxnId="{0D7C6B02-A5C5-45FE-819C-C479F070ACBC}">
      <dgm:prSet/>
      <dgm:spPr/>
      <dgm:t>
        <a:bodyPr/>
        <a:lstStyle/>
        <a:p>
          <a:endParaRPr lang="de-DE"/>
        </a:p>
      </dgm:t>
    </dgm:pt>
    <dgm:pt modelId="{417C34C8-6F8B-4FF6-BC26-406DC22EE12A}" type="sibTrans" cxnId="{0D7C6B02-A5C5-45FE-819C-C479F070ACBC}">
      <dgm:prSet/>
      <dgm:spPr/>
      <dgm:t>
        <a:bodyPr/>
        <a:lstStyle/>
        <a:p>
          <a:endParaRPr lang="de-DE"/>
        </a:p>
      </dgm:t>
    </dgm:pt>
    <dgm:pt modelId="{D7B761AE-A84A-4935-B69B-94385A4DDB8A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gemeinsame Aktivitäten als Familie</a:t>
          </a:r>
        </a:p>
      </dgm:t>
    </dgm:pt>
    <dgm:pt modelId="{06257726-C67A-47BD-BF95-6F4A60373CE6}" type="parTrans" cxnId="{03AB2F1B-EFDB-45E3-879A-31653F267CD6}">
      <dgm:prSet/>
      <dgm:spPr/>
      <dgm:t>
        <a:bodyPr/>
        <a:lstStyle/>
        <a:p>
          <a:endParaRPr lang="de-DE"/>
        </a:p>
      </dgm:t>
    </dgm:pt>
    <dgm:pt modelId="{1B982E81-5812-41D4-A806-28E29F3F8A55}" type="sibTrans" cxnId="{03AB2F1B-EFDB-45E3-879A-31653F267CD6}">
      <dgm:prSet/>
      <dgm:spPr/>
      <dgm:t>
        <a:bodyPr/>
        <a:lstStyle/>
        <a:p>
          <a:endParaRPr lang="de-DE"/>
        </a:p>
      </dgm:t>
    </dgm:pt>
    <dgm:pt modelId="{E4912DD0-B849-4F8F-B9E2-B31DB5655401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wenig Fernsehen/Handy/ Tablet Konsolenspiele</a:t>
          </a:r>
        </a:p>
      </dgm:t>
    </dgm:pt>
    <dgm:pt modelId="{2A1980C7-D6B7-4667-85D8-D82DE0F09448}" type="parTrans" cxnId="{7FE11B03-26E2-4DD1-A5F4-CBA06EC6744E}">
      <dgm:prSet/>
      <dgm:spPr/>
      <dgm:t>
        <a:bodyPr/>
        <a:lstStyle/>
        <a:p>
          <a:endParaRPr lang="de-DE"/>
        </a:p>
      </dgm:t>
    </dgm:pt>
    <dgm:pt modelId="{9F9FAEB0-9889-4D98-94C9-09A16ECBDBBB}" type="sibTrans" cxnId="{7FE11B03-26E2-4DD1-A5F4-CBA06EC6744E}">
      <dgm:prSet/>
      <dgm:spPr/>
      <dgm:t>
        <a:bodyPr/>
        <a:lstStyle/>
        <a:p>
          <a:endParaRPr lang="de-DE"/>
        </a:p>
      </dgm:t>
    </dgm:pt>
    <dgm:pt modelId="{C9BC056D-775E-4A79-8D52-93BAF3F585F0}" type="pres">
      <dgm:prSet presAssocID="{A477B511-4840-446E-803C-DD38809AB307}" presName="cycle" presStyleCnt="0">
        <dgm:presLayoutVars>
          <dgm:dir/>
          <dgm:resizeHandles val="exact"/>
        </dgm:presLayoutVars>
      </dgm:prSet>
      <dgm:spPr/>
    </dgm:pt>
    <dgm:pt modelId="{5434D50E-E7C4-4B10-96C3-C7CC13C6F759}" type="pres">
      <dgm:prSet presAssocID="{CCDF3338-BF1F-43F3-8526-C7209C0EC90D}" presName="node" presStyleLbl="node1" presStyleIdx="0" presStyleCnt="4">
        <dgm:presLayoutVars>
          <dgm:bulletEnabled val="1"/>
        </dgm:presLayoutVars>
      </dgm:prSet>
      <dgm:spPr/>
    </dgm:pt>
    <dgm:pt modelId="{E8BE77F4-AF63-423A-A7DA-7AC9A8FC812D}" type="pres">
      <dgm:prSet presAssocID="{CCDF3338-BF1F-43F3-8526-C7209C0EC90D}" presName="spNode" presStyleCnt="0"/>
      <dgm:spPr/>
    </dgm:pt>
    <dgm:pt modelId="{1EBC743D-BEEE-4835-9BD5-6C888B818713}" type="pres">
      <dgm:prSet presAssocID="{BB294E5C-B0F8-4F57-BC8C-F00340C32A4F}" presName="sibTrans" presStyleLbl="sibTrans1D1" presStyleIdx="0" presStyleCnt="4"/>
      <dgm:spPr/>
    </dgm:pt>
    <dgm:pt modelId="{D94DD2E5-9D02-4161-A67E-8E0D8EC81A6B}" type="pres">
      <dgm:prSet presAssocID="{D2459ACF-13D0-4478-AE8A-9279A68AEDC4}" presName="node" presStyleLbl="node1" presStyleIdx="1" presStyleCnt="4">
        <dgm:presLayoutVars>
          <dgm:bulletEnabled val="1"/>
        </dgm:presLayoutVars>
      </dgm:prSet>
      <dgm:spPr/>
    </dgm:pt>
    <dgm:pt modelId="{1A25E1C3-F25A-4C69-B128-53CAA66731EB}" type="pres">
      <dgm:prSet presAssocID="{D2459ACF-13D0-4478-AE8A-9279A68AEDC4}" presName="spNode" presStyleCnt="0"/>
      <dgm:spPr/>
    </dgm:pt>
    <dgm:pt modelId="{754544DD-B386-4970-A353-6B489AA07130}" type="pres">
      <dgm:prSet presAssocID="{417C34C8-6F8B-4FF6-BC26-406DC22EE12A}" presName="sibTrans" presStyleLbl="sibTrans1D1" presStyleIdx="1" presStyleCnt="4"/>
      <dgm:spPr/>
    </dgm:pt>
    <dgm:pt modelId="{92F0B11A-6958-4745-B314-C5C4688D2370}" type="pres">
      <dgm:prSet presAssocID="{D7B761AE-A84A-4935-B69B-94385A4DDB8A}" presName="node" presStyleLbl="node1" presStyleIdx="2" presStyleCnt="4">
        <dgm:presLayoutVars>
          <dgm:bulletEnabled val="1"/>
        </dgm:presLayoutVars>
      </dgm:prSet>
      <dgm:spPr/>
    </dgm:pt>
    <dgm:pt modelId="{AEAE4DC1-5F6D-4CE0-AA1E-03DB1AC84404}" type="pres">
      <dgm:prSet presAssocID="{D7B761AE-A84A-4935-B69B-94385A4DDB8A}" presName="spNode" presStyleCnt="0"/>
      <dgm:spPr/>
    </dgm:pt>
    <dgm:pt modelId="{27DCF1AD-D66F-4E46-8BA3-B91F3CC7857C}" type="pres">
      <dgm:prSet presAssocID="{1B982E81-5812-41D4-A806-28E29F3F8A55}" presName="sibTrans" presStyleLbl="sibTrans1D1" presStyleIdx="2" presStyleCnt="4"/>
      <dgm:spPr/>
    </dgm:pt>
    <dgm:pt modelId="{DEA9D629-2DAB-4335-9722-815363851B84}" type="pres">
      <dgm:prSet presAssocID="{E4912DD0-B849-4F8F-B9E2-B31DB5655401}" presName="node" presStyleLbl="node1" presStyleIdx="3" presStyleCnt="4">
        <dgm:presLayoutVars>
          <dgm:bulletEnabled val="1"/>
        </dgm:presLayoutVars>
      </dgm:prSet>
      <dgm:spPr/>
    </dgm:pt>
    <dgm:pt modelId="{33441403-43CC-4A6D-A0C1-E854853F365E}" type="pres">
      <dgm:prSet presAssocID="{E4912DD0-B849-4F8F-B9E2-B31DB5655401}" presName="spNode" presStyleCnt="0"/>
      <dgm:spPr/>
    </dgm:pt>
    <dgm:pt modelId="{AA340C25-DFFD-4F35-881E-26E658672B81}" type="pres">
      <dgm:prSet presAssocID="{9F9FAEB0-9889-4D98-94C9-09A16ECBDBBB}" presName="sibTrans" presStyleLbl="sibTrans1D1" presStyleIdx="3" presStyleCnt="4"/>
      <dgm:spPr/>
    </dgm:pt>
  </dgm:ptLst>
  <dgm:cxnLst>
    <dgm:cxn modelId="{0D7C6B02-A5C5-45FE-819C-C479F070ACBC}" srcId="{A477B511-4840-446E-803C-DD38809AB307}" destId="{D2459ACF-13D0-4478-AE8A-9279A68AEDC4}" srcOrd="1" destOrd="0" parTransId="{515849D2-7992-419D-AB52-93DB9D488E04}" sibTransId="{417C34C8-6F8B-4FF6-BC26-406DC22EE12A}"/>
    <dgm:cxn modelId="{7FE11B03-26E2-4DD1-A5F4-CBA06EC6744E}" srcId="{A477B511-4840-446E-803C-DD38809AB307}" destId="{E4912DD0-B849-4F8F-B9E2-B31DB5655401}" srcOrd="3" destOrd="0" parTransId="{2A1980C7-D6B7-4667-85D8-D82DE0F09448}" sibTransId="{9F9FAEB0-9889-4D98-94C9-09A16ECBDBBB}"/>
    <dgm:cxn modelId="{54E7B80F-DE32-40A9-B698-CE785F9D2F4D}" type="presOf" srcId="{CCDF3338-BF1F-43F3-8526-C7209C0EC90D}" destId="{5434D50E-E7C4-4B10-96C3-C7CC13C6F759}" srcOrd="0" destOrd="0" presId="urn:microsoft.com/office/officeart/2005/8/layout/cycle6"/>
    <dgm:cxn modelId="{03AB2F1B-EFDB-45E3-879A-31653F267CD6}" srcId="{A477B511-4840-446E-803C-DD38809AB307}" destId="{D7B761AE-A84A-4935-B69B-94385A4DDB8A}" srcOrd="2" destOrd="0" parTransId="{06257726-C67A-47BD-BF95-6F4A60373CE6}" sibTransId="{1B982E81-5812-41D4-A806-28E29F3F8A55}"/>
    <dgm:cxn modelId="{A445C91B-9E08-4454-9D9B-724C0BE3D89A}" srcId="{A477B511-4840-446E-803C-DD38809AB307}" destId="{CCDF3338-BF1F-43F3-8526-C7209C0EC90D}" srcOrd="0" destOrd="0" parTransId="{0DFB59B6-020F-46EB-B506-9A6C8795E7B0}" sibTransId="{BB294E5C-B0F8-4F57-BC8C-F00340C32A4F}"/>
    <dgm:cxn modelId="{91A08B2D-3F4D-4775-9DFB-F0B245FA57D1}" type="presOf" srcId="{417C34C8-6F8B-4FF6-BC26-406DC22EE12A}" destId="{754544DD-B386-4970-A353-6B489AA07130}" srcOrd="0" destOrd="0" presId="urn:microsoft.com/office/officeart/2005/8/layout/cycle6"/>
    <dgm:cxn modelId="{2EFE7135-E175-4FA1-B89C-BC02F3153FF8}" type="presOf" srcId="{E4912DD0-B849-4F8F-B9E2-B31DB5655401}" destId="{DEA9D629-2DAB-4335-9722-815363851B84}" srcOrd="0" destOrd="0" presId="urn:microsoft.com/office/officeart/2005/8/layout/cycle6"/>
    <dgm:cxn modelId="{0C266957-D46E-4A41-9AA6-35257A379EF4}" type="presOf" srcId="{BB294E5C-B0F8-4F57-BC8C-F00340C32A4F}" destId="{1EBC743D-BEEE-4835-9BD5-6C888B818713}" srcOrd="0" destOrd="0" presId="urn:microsoft.com/office/officeart/2005/8/layout/cycle6"/>
    <dgm:cxn modelId="{4D75E28B-A9B7-4DC9-8688-B2F3FDD6AC88}" type="presOf" srcId="{D2459ACF-13D0-4478-AE8A-9279A68AEDC4}" destId="{D94DD2E5-9D02-4161-A67E-8E0D8EC81A6B}" srcOrd="0" destOrd="0" presId="urn:microsoft.com/office/officeart/2005/8/layout/cycle6"/>
    <dgm:cxn modelId="{5B755493-FE41-4F7E-9BB8-EF0211261554}" type="presOf" srcId="{A477B511-4840-446E-803C-DD38809AB307}" destId="{C9BC056D-775E-4A79-8D52-93BAF3F585F0}" srcOrd="0" destOrd="0" presId="urn:microsoft.com/office/officeart/2005/8/layout/cycle6"/>
    <dgm:cxn modelId="{C2A196AD-BAE4-4DF2-9B26-CD13496A4B77}" type="presOf" srcId="{D7B761AE-A84A-4935-B69B-94385A4DDB8A}" destId="{92F0B11A-6958-4745-B314-C5C4688D2370}" srcOrd="0" destOrd="0" presId="urn:microsoft.com/office/officeart/2005/8/layout/cycle6"/>
    <dgm:cxn modelId="{9D9066D6-0465-4258-B2F8-BF6AD36E3C6D}" type="presOf" srcId="{9F9FAEB0-9889-4D98-94C9-09A16ECBDBBB}" destId="{AA340C25-DFFD-4F35-881E-26E658672B81}" srcOrd="0" destOrd="0" presId="urn:microsoft.com/office/officeart/2005/8/layout/cycle6"/>
    <dgm:cxn modelId="{C8BF1DDA-9821-42FA-A9E2-07CA3B05BA98}" type="presOf" srcId="{1B982E81-5812-41D4-A806-28E29F3F8A55}" destId="{27DCF1AD-D66F-4E46-8BA3-B91F3CC7857C}" srcOrd="0" destOrd="0" presId="urn:microsoft.com/office/officeart/2005/8/layout/cycle6"/>
    <dgm:cxn modelId="{610CFCD1-D68E-4F0E-8788-D782F68C4B90}" type="presParOf" srcId="{C9BC056D-775E-4A79-8D52-93BAF3F585F0}" destId="{5434D50E-E7C4-4B10-96C3-C7CC13C6F759}" srcOrd="0" destOrd="0" presId="urn:microsoft.com/office/officeart/2005/8/layout/cycle6"/>
    <dgm:cxn modelId="{B60BE691-5BF0-4529-87CC-BFA74E4079D5}" type="presParOf" srcId="{C9BC056D-775E-4A79-8D52-93BAF3F585F0}" destId="{E8BE77F4-AF63-423A-A7DA-7AC9A8FC812D}" srcOrd="1" destOrd="0" presId="urn:microsoft.com/office/officeart/2005/8/layout/cycle6"/>
    <dgm:cxn modelId="{C6E27135-2B5B-432E-B651-149674E847E7}" type="presParOf" srcId="{C9BC056D-775E-4A79-8D52-93BAF3F585F0}" destId="{1EBC743D-BEEE-4835-9BD5-6C888B818713}" srcOrd="2" destOrd="0" presId="urn:microsoft.com/office/officeart/2005/8/layout/cycle6"/>
    <dgm:cxn modelId="{D8ED988E-8089-4A94-8377-812CF9416EC6}" type="presParOf" srcId="{C9BC056D-775E-4A79-8D52-93BAF3F585F0}" destId="{D94DD2E5-9D02-4161-A67E-8E0D8EC81A6B}" srcOrd="3" destOrd="0" presId="urn:microsoft.com/office/officeart/2005/8/layout/cycle6"/>
    <dgm:cxn modelId="{5655C582-DBF0-43E6-AB11-F020A8404648}" type="presParOf" srcId="{C9BC056D-775E-4A79-8D52-93BAF3F585F0}" destId="{1A25E1C3-F25A-4C69-B128-53CAA66731EB}" srcOrd="4" destOrd="0" presId="urn:microsoft.com/office/officeart/2005/8/layout/cycle6"/>
    <dgm:cxn modelId="{5B00874E-0487-4B48-ADBB-75A777676669}" type="presParOf" srcId="{C9BC056D-775E-4A79-8D52-93BAF3F585F0}" destId="{754544DD-B386-4970-A353-6B489AA07130}" srcOrd="5" destOrd="0" presId="urn:microsoft.com/office/officeart/2005/8/layout/cycle6"/>
    <dgm:cxn modelId="{CBC37BAD-6C7E-4018-9D8B-44FF43FE870B}" type="presParOf" srcId="{C9BC056D-775E-4A79-8D52-93BAF3F585F0}" destId="{92F0B11A-6958-4745-B314-C5C4688D2370}" srcOrd="6" destOrd="0" presId="urn:microsoft.com/office/officeart/2005/8/layout/cycle6"/>
    <dgm:cxn modelId="{68AC8156-2437-44A4-ADC9-83873F6ED63F}" type="presParOf" srcId="{C9BC056D-775E-4A79-8D52-93BAF3F585F0}" destId="{AEAE4DC1-5F6D-4CE0-AA1E-03DB1AC84404}" srcOrd="7" destOrd="0" presId="urn:microsoft.com/office/officeart/2005/8/layout/cycle6"/>
    <dgm:cxn modelId="{6E2266F7-F93C-4E68-917A-58A5A9F0775D}" type="presParOf" srcId="{C9BC056D-775E-4A79-8D52-93BAF3F585F0}" destId="{27DCF1AD-D66F-4E46-8BA3-B91F3CC7857C}" srcOrd="8" destOrd="0" presId="urn:microsoft.com/office/officeart/2005/8/layout/cycle6"/>
    <dgm:cxn modelId="{486F73E9-13FC-47A4-A1E0-EF48D0AD0F74}" type="presParOf" srcId="{C9BC056D-775E-4A79-8D52-93BAF3F585F0}" destId="{DEA9D629-2DAB-4335-9722-815363851B84}" srcOrd="9" destOrd="0" presId="urn:microsoft.com/office/officeart/2005/8/layout/cycle6"/>
    <dgm:cxn modelId="{3680570E-2D13-4657-A403-6B1775A19CFD}" type="presParOf" srcId="{C9BC056D-775E-4A79-8D52-93BAF3F585F0}" destId="{33441403-43CC-4A6D-A0C1-E854853F365E}" srcOrd="10" destOrd="0" presId="urn:microsoft.com/office/officeart/2005/8/layout/cycle6"/>
    <dgm:cxn modelId="{C9764957-B0D9-4BBB-8524-245DE2AA08FA}" type="presParOf" srcId="{C9BC056D-775E-4A79-8D52-93BAF3F585F0}" destId="{AA340C25-DFFD-4F35-881E-26E658672B8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77B511-4840-446E-803C-DD38809AB307}" type="doc">
      <dgm:prSet loTypeId="urn:microsoft.com/office/officeart/2005/8/layout/cycle6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CDF3338-BF1F-43F3-8526-C7209C0EC90D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ermutigen und loben Sie Ihr Kind</a:t>
          </a:r>
        </a:p>
      </dgm:t>
    </dgm:pt>
    <dgm:pt modelId="{0DFB59B6-020F-46EB-B506-9A6C8795E7B0}" type="parTrans" cxnId="{A445C91B-9E08-4454-9D9B-724C0BE3D89A}">
      <dgm:prSet/>
      <dgm:spPr/>
      <dgm:t>
        <a:bodyPr/>
        <a:lstStyle/>
        <a:p>
          <a:endParaRPr lang="de-DE"/>
        </a:p>
      </dgm:t>
    </dgm:pt>
    <dgm:pt modelId="{BB294E5C-B0F8-4F57-BC8C-F00340C32A4F}" type="sibTrans" cxnId="{A445C91B-9E08-4454-9D9B-724C0BE3D89A}">
      <dgm:prSet/>
      <dgm:spPr/>
      <dgm:t>
        <a:bodyPr/>
        <a:lstStyle/>
        <a:p>
          <a:endParaRPr lang="de-DE"/>
        </a:p>
      </dgm:t>
    </dgm:pt>
    <dgm:pt modelId="{D2459ACF-13D0-4478-AE8A-9279A68AEDC4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nehmen Sie alle U-Vorsorge-untersuchungen wahr</a:t>
          </a:r>
        </a:p>
      </dgm:t>
    </dgm:pt>
    <dgm:pt modelId="{515849D2-7992-419D-AB52-93DB9D488E04}" type="parTrans" cxnId="{0D7C6B02-A5C5-45FE-819C-C479F070ACBC}">
      <dgm:prSet/>
      <dgm:spPr/>
      <dgm:t>
        <a:bodyPr/>
        <a:lstStyle/>
        <a:p>
          <a:endParaRPr lang="de-DE"/>
        </a:p>
      </dgm:t>
    </dgm:pt>
    <dgm:pt modelId="{417C34C8-6F8B-4FF6-BC26-406DC22EE12A}" type="sibTrans" cxnId="{0D7C6B02-A5C5-45FE-819C-C479F070ACBC}">
      <dgm:prSet/>
      <dgm:spPr/>
      <dgm:t>
        <a:bodyPr/>
        <a:lstStyle/>
        <a:p>
          <a:endParaRPr lang="de-DE"/>
        </a:p>
      </dgm:t>
    </dgm:pt>
    <dgm:pt modelId="{D7B761AE-A84A-4935-B69B-94385A4DDB8A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regelmäßiger und pünktlicher Besuch der Kita</a:t>
          </a:r>
        </a:p>
      </dgm:t>
    </dgm:pt>
    <dgm:pt modelId="{06257726-C67A-47BD-BF95-6F4A60373CE6}" type="parTrans" cxnId="{03AB2F1B-EFDB-45E3-879A-31653F267CD6}">
      <dgm:prSet/>
      <dgm:spPr/>
      <dgm:t>
        <a:bodyPr/>
        <a:lstStyle/>
        <a:p>
          <a:endParaRPr lang="de-DE"/>
        </a:p>
      </dgm:t>
    </dgm:pt>
    <dgm:pt modelId="{1B982E81-5812-41D4-A806-28E29F3F8A55}" type="sibTrans" cxnId="{03AB2F1B-EFDB-45E3-879A-31653F267CD6}">
      <dgm:prSet/>
      <dgm:spPr/>
      <dgm:t>
        <a:bodyPr/>
        <a:lstStyle/>
        <a:p>
          <a:endParaRPr lang="de-DE"/>
        </a:p>
      </dgm:t>
    </dgm:pt>
    <dgm:pt modelId="{E4912DD0-B849-4F8F-B9E2-B31DB5655401}">
      <dgm:prSet phldrT="[Text]" custT="1"/>
      <dgm:spPr/>
      <dgm:t>
        <a:bodyPr/>
        <a:lstStyle/>
        <a:p>
          <a:r>
            <a:rPr lang="de-DE" sz="1200" dirty="0">
              <a:latin typeface="Century Gothic" panose="020B0502020202020204" pitchFamily="34" charset="0"/>
            </a:rPr>
            <a:t>Gespräche mit den Erzieherinnen führen und Beratung ernst nehmen</a:t>
          </a:r>
        </a:p>
      </dgm:t>
    </dgm:pt>
    <dgm:pt modelId="{2A1980C7-D6B7-4667-85D8-D82DE0F09448}" type="parTrans" cxnId="{7FE11B03-26E2-4DD1-A5F4-CBA06EC6744E}">
      <dgm:prSet/>
      <dgm:spPr/>
      <dgm:t>
        <a:bodyPr/>
        <a:lstStyle/>
        <a:p>
          <a:endParaRPr lang="de-DE"/>
        </a:p>
      </dgm:t>
    </dgm:pt>
    <dgm:pt modelId="{9F9FAEB0-9889-4D98-94C9-09A16ECBDBBB}" type="sibTrans" cxnId="{7FE11B03-26E2-4DD1-A5F4-CBA06EC6744E}">
      <dgm:prSet/>
      <dgm:spPr/>
      <dgm:t>
        <a:bodyPr/>
        <a:lstStyle/>
        <a:p>
          <a:endParaRPr lang="de-DE"/>
        </a:p>
      </dgm:t>
    </dgm:pt>
    <dgm:pt modelId="{C9BC056D-775E-4A79-8D52-93BAF3F585F0}" type="pres">
      <dgm:prSet presAssocID="{A477B511-4840-446E-803C-DD38809AB307}" presName="cycle" presStyleCnt="0">
        <dgm:presLayoutVars>
          <dgm:dir/>
          <dgm:resizeHandles val="exact"/>
        </dgm:presLayoutVars>
      </dgm:prSet>
      <dgm:spPr/>
    </dgm:pt>
    <dgm:pt modelId="{5434D50E-E7C4-4B10-96C3-C7CC13C6F759}" type="pres">
      <dgm:prSet presAssocID="{CCDF3338-BF1F-43F3-8526-C7209C0EC90D}" presName="node" presStyleLbl="node1" presStyleIdx="0" presStyleCnt="4">
        <dgm:presLayoutVars>
          <dgm:bulletEnabled val="1"/>
        </dgm:presLayoutVars>
      </dgm:prSet>
      <dgm:spPr/>
    </dgm:pt>
    <dgm:pt modelId="{E8BE77F4-AF63-423A-A7DA-7AC9A8FC812D}" type="pres">
      <dgm:prSet presAssocID="{CCDF3338-BF1F-43F3-8526-C7209C0EC90D}" presName="spNode" presStyleCnt="0"/>
      <dgm:spPr/>
    </dgm:pt>
    <dgm:pt modelId="{1EBC743D-BEEE-4835-9BD5-6C888B818713}" type="pres">
      <dgm:prSet presAssocID="{BB294E5C-B0F8-4F57-BC8C-F00340C32A4F}" presName="sibTrans" presStyleLbl="sibTrans1D1" presStyleIdx="0" presStyleCnt="4"/>
      <dgm:spPr/>
    </dgm:pt>
    <dgm:pt modelId="{D94DD2E5-9D02-4161-A67E-8E0D8EC81A6B}" type="pres">
      <dgm:prSet presAssocID="{D2459ACF-13D0-4478-AE8A-9279A68AEDC4}" presName="node" presStyleLbl="node1" presStyleIdx="1" presStyleCnt="4">
        <dgm:presLayoutVars>
          <dgm:bulletEnabled val="1"/>
        </dgm:presLayoutVars>
      </dgm:prSet>
      <dgm:spPr/>
    </dgm:pt>
    <dgm:pt modelId="{1A25E1C3-F25A-4C69-B128-53CAA66731EB}" type="pres">
      <dgm:prSet presAssocID="{D2459ACF-13D0-4478-AE8A-9279A68AEDC4}" presName="spNode" presStyleCnt="0"/>
      <dgm:spPr/>
    </dgm:pt>
    <dgm:pt modelId="{754544DD-B386-4970-A353-6B489AA07130}" type="pres">
      <dgm:prSet presAssocID="{417C34C8-6F8B-4FF6-BC26-406DC22EE12A}" presName="sibTrans" presStyleLbl="sibTrans1D1" presStyleIdx="1" presStyleCnt="4"/>
      <dgm:spPr/>
    </dgm:pt>
    <dgm:pt modelId="{92F0B11A-6958-4745-B314-C5C4688D2370}" type="pres">
      <dgm:prSet presAssocID="{D7B761AE-A84A-4935-B69B-94385A4DDB8A}" presName="node" presStyleLbl="node1" presStyleIdx="2" presStyleCnt="4">
        <dgm:presLayoutVars>
          <dgm:bulletEnabled val="1"/>
        </dgm:presLayoutVars>
      </dgm:prSet>
      <dgm:spPr/>
    </dgm:pt>
    <dgm:pt modelId="{AEAE4DC1-5F6D-4CE0-AA1E-03DB1AC84404}" type="pres">
      <dgm:prSet presAssocID="{D7B761AE-A84A-4935-B69B-94385A4DDB8A}" presName="spNode" presStyleCnt="0"/>
      <dgm:spPr/>
    </dgm:pt>
    <dgm:pt modelId="{27DCF1AD-D66F-4E46-8BA3-B91F3CC7857C}" type="pres">
      <dgm:prSet presAssocID="{1B982E81-5812-41D4-A806-28E29F3F8A55}" presName="sibTrans" presStyleLbl="sibTrans1D1" presStyleIdx="2" presStyleCnt="4"/>
      <dgm:spPr/>
    </dgm:pt>
    <dgm:pt modelId="{DEA9D629-2DAB-4335-9722-815363851B84}" type="pres">
      <dgm:prSet presAssocID="{E4912DD0-B849-4F8F-B9E2-B31DB5655401}" presName="node" presStyleLbl="node1" presStyleIdx="3" presStyleCnt="4">
        <dgm:presLayoutVars>
          <dgm:bulletEnabled val="1"/>
        </dgm:presLayoutVars>
      </dgm:prSet>
      <dgm:spPr/>
    </dgm:pt>
    <dgm:pt modelId="{33441403-43CC-4A6D-A0C1-E854853F365E}" type="pres">
      <dgm:prSet presAssocID="{E4912DD0-B849-4F8F-B9E2-B31DB5655401}" presName="spNode" presStyleCnt="0"/>
      <dgm:spPr/>
    </dgm:pt>
    <dgm:pt modelId="{AA340C25-DFFD-4F35-881E-26E658672B81}" type="pres">
      <dgm:prSet presAssocID="{9F9FAEB0-9889-4D98-94C9-09A16ECBDBBB}" presName="sibTrans" presStyleLbl="sibTrans1D1" presStyleIdx="3" presStyleCnt="4"/>
      <dgm:spPr/>
    </dgm:pt>
  </dgm:ptLst>
  <dgm:cxnLst>
    <dgm:cxn modelId="{0D7C6B02-A5C5-45FE-819C-C479F070ACBC}" srcId="{A477B511-4840-446E-803C-DD38809AB307}" destId="{D2459ACF-13D0-4478-AE8A-9279A68AEDC4}" srcOrd="1" destOrd="0" parTransId="{515849D2-7992-419D-AB52-93DB9D488E04}" sibTransId="{417C34C8-6F8B-4FF6-BC26-406DC22EE12A}"/>
    <dgm:cxn modelId="{7FE11B03-26E2-4DD1-A5F4-CBA06EC6744E}" srcId="{A477B511-4840-446E-803C-DD38809AB307}" destId="{E4912DD0-B849-4F8F-B9E2-B31DB5655401}" srcOrd="3" destOrd="0" parTransId="{2A1980C7-D6B7-4667-85D8-D82DE0F09448}" sibTransId="{9F9FAEB0-9889-4D98-94C9-09A16ECBDBBB}"/>
    <dgm:cxn modelId="{54E7B80F-DE32-40A9-B698-CE785F9D2F4D}" type="presOf" srcId="{CCDF3338-BF1F-43F3-8526-C7209C0EC90D}" destId="{5434D50E-E7C4-4B10-96C3-C7CC13C6F759}" srcOrd="0" destOrd="0" presId="urn:microsoft.com/office/officeart/2005/8/layout/cycle6"/>
    <dgm:cxn modelId="{03AB2F1B-EFDB-45E3-879A-31653F267CD6}" srcId="{A477B511-4840-446E-803C-DD38809AB307}" destId="{D7B761AE-A84A-4935-B69B-94385A4DDB8A}" srcOrd="2" destOrd="0" parTransId="{06257726-C67A-47BD-BF95-6F4A60373CE6}" sibTransId="{1B982E81-5812-41D4-A806-28E29F3F8A55}"/>
    <dgm:cxn modelId="{A445C91B-9E08-4454-9D9B-724C0BE3D89A}" srcId="{A477B511-4840-446E-803C-DD38809AB307}" destId="{CCDF3338-BF1F-43F3-8526-C7209C0EC90D}" srcOrd="0" destOrd="0" parTransId="{0DFB59B6-020F-46EB-B506-9A6C8795E7B0}" sibTransId="{BB294E5C-B0F8-4F57-BC8C-F00340C32A4F}"/>
    <dgm:cxn modelId="{3FA6A21E-9E2C-42C2-8C13-7DE951E4533A}" type="presOf" srcId="{1B982E81-5812-41D4-A806-28E29F3F8A55}" destId="{27DCF1AD-D66F-4E46-8BA3-B91F3CC7857C}" srcOrd="0" destOrd="0" presId="urn:microsoft.com/office/officeart/2005/8/layout/cycle6"/>
    <dgm:cxn modelId="{91A08B2D-3F4D-4775-9DFB-F0B245FA57D1}" type="presOf" srcId="{417C34C8-6F8B-4FF6-BC26-406DC22EE12A}" destId="{754544DD-B386-4970-A353-6B489AA07130}" srcOrd="0" destOrd="0" presId="urn:microsoft.com/office/officeart/2005/8/layout/cycle6"/>
    <dgm:cxn modelId="{2EFE7135-E175-4FA1-B89C-BC02F3153FF8}" type="presOf" srcId="{E4912DD0-B849-4F8F-B9E2-B31DB5655401}" destId="{DEA9D629-2DAB-4335-9722-815363851B84}" srcOrd="0" destOrd="0" presId="urn:microsoft.com/office/officeart/2005/8/layout/cycle6"/>
    <dgm:cxn modelId="{0C266957-D46E-4A41-9AA6-35257A379EF4}" type="presOf" srcId="{BB294E5C-B0F8-4F57-BC8C-F00340C32A4F}" destId="{1EBC743D-BEEE-4835-9BD5-6C888B818713}" srcOrd="0" destOrd="0" presId="urn:microsoft.com/office/officeart/2005/8/layout/cycle6"/>
    <dgm:cxn modelId="{4D75E28B-A9B7-4DC9-8688-B2F3FDD6AC88}" type="presOf" srcId="{D2459ACF-13D0-4478-AE8A-9279A68AEDC4}" destId="{D94DD2E5-9D02-4161-A67E-8E0D8EC81A6B}" srcOrd="0" destOrd="0" presId="urn:microsoft.com/office/officeart/2005/8/layout/cycle6"/>
    <dgm:cxn modelId="{5B755493-FE41-4F7E-9BB8-EF0211261554}" type="presOf" srcId="{A477B511-4840-446E-803C-DD38809AB307}" destId="{C9BC056D-775E-4A79-8D52-93BAF3F585F0}" srcOrd="0" destOrd="0" presId="urn:microsoft.com/office/officeart/2005/8/layout/cycle6"/>
    <dgm:cxn modelId="{EE2F1AD4-F1BA-4919-A6C9-8AC6406456B3}" type="presOf" srcId="{D7B761AE-A84A-4935-B69B-94385A4DDB8A}" destId="{92F0B11A-6958-4745-B314-C5C4688D2370}" srcOrd="0" destOrd="0" presId="urn:microsoft.com/office/officeart/2005/8/layout/cycle6"/>
    <dgm:cxn modelId="{9D9066D6-0465-4258-B2F8-BF6AD36E3C6D}" type="presOf" srcId="{9F9FAEB0-9889-4D98-94C9-09A16ECBDBBB}" destId="{AA340C25-DFFD-4F35-881E-26E658672B81}" srcOrd="0" destOrd="0" presId="urn:microsoft.com/office/officeart/2005/8/layout/cycle6"/>
    <dgm:cxn modelId="{610CFCD1-D68E-4F0E-8788-D782F68C4B90}" type="presParOf" srcId="{C9BC056D-775E-4A79-8D52-93BAF3F585F0}" destId="{5434D50E-E7C4-4B10-96C3-C7CC13C6F759}" srcOrd="0" destOrd="0" presId="urn:microsoft.com/office/officeart/2005/8/layout/cycle6"/>
    <dgm:cxn modelId="{B60BE691-5BF0-4529-87CC-BFA74E4079D5}" type="presParOf" srcId="{C9BC056D-775E-4A79-8D52-93BAF3F585F0}" destId="{E8BE77F4-AF63-423A-A7DA-7AC9A8FC812D}" srcOrd="1" destOrd="0" presId="urn:microsoft.com/office/officeart/2005/8/layout/cycle6"/>
    <dgm:cxn modelId="{C6E27135-2B5B-432E-B651-149674E847E7}" type="presParOf" srcId="{C9BC056D-775E-4A79-8D52-93BAF3F585F0}" destId="{1EBC743D-BEEE-4835-9BD5-6C888B818713}" srcOrd="2" destOrd="0" presId="urn:microsoft.com/office/officeart/2005/8/layout/cycle6"/>
    <dgm:cxn modelId="{D8ED988E-8089-4A94-8377-812CF9416EC6}" type="presParOf" srcId="{C9BC056D-775E-4A79-8D52-93BAF3F585F0}" destId="{D94DD2E5-9D02-4161-A67E-8E0D8EC81A6B}" srcOrd="3" destOrd="0" presId="urn:microsoft.com/office/officeart/2005/8/layout/cycle6"/>
    <dgm:cxn modelId="{5655C582-DBF0-43E6-AB11-F020A8404648}" type="presParOf" srcId="{C9BC056D-775E-4A79-8D52-93BAF3F585F0}" destId="{1A25E1C3-F25A-4C69-B128-53CAA66731EB}" srcOrd="4" destOrd="0" presId="urn:microsoft.com/office/officeart/2005/8/layout/cycle6"/>
    <dgm:cxn modelId="{5B00874E-0487-4B48-ADBB-75A777676669}" type="presParOf" srcId="{C9BC056D-775E-4A79-8D52-93BAF3F585F0}" destId="{754544DD-B386-4970-A353-6B489AA07130}" srcOrd="5" destOrd="0" presId="urn:microsoft.com/office/officeart/2005/8/layout/cycle6"/>
    <dgm:cxn modelId="{F434A84C-EA5F-40B5-AD46-753DB2E3F176}" type="presParOf" srcId="{C9BC056D-775E-4A79-8D52-93BAF3F585F0}" destId="{92F0B11A-6958-4745-B314-C5C4688D2370}" srcOrd="6" destOrd="0" presId="urn:microsoft.com/office/officeart/2005/8/layout/cycle6"/>
    <dgm:cxn modelId="{4D6A1B72-9CFA-47E3-9916-31077C7E373E}" type="presParOf" srcId="{C9BC056D-775E-4A79-8D52-93BAF3F585F0}" destId="{AEAE4DC1-5F6D-4CE0-AA1E-03DB1AC84404}" srcOrd="7" destOrd="0" presId="urn:microsoft.com/office/officeart/2005/8/layout/cycle6"/>
    <dgm:cxn modelId="{ABEA333C-B66F-40B4-AADD-8ED70878A84B}" type="presParOf" srcId="{C9BC056D-775E-4A79-8D52-93BAF3F585F0}" destId="{27DCF1AD-D66F-4E46-8BA3-B91F3CC7857C}" srcOrd="8" destOrd="0" presId="urn:microsoft.com/office/officeart/2005/8/layout/cycle6"/>
    <dgm:cxn modelId="{486F73E9-13FC-47A4-A1E0-EF48D0AD0F74}" type="presParOf" srcId="{C9BC056D-775E-4A79-8D52-93BAF3F585F0}" destId="{DEA9D629-2DAB-4335-9722-815363851B84}" srcOrd="9" destOrd="0" presId="urn:microsoft.com/office/officeart/2005/8/layout/cycle6"/>
    <dgm:cxn modelId="{3680570E-2D13-4657-A403-6B1775A19CFD}" type="presParOf" srcId="{C9BC056D-775E-4A79-8D52-93BAF3F585F0}" destId="{33441403-43CC-4A6D-A0C1-E854853F365E}" srcOrd="10" destOrd="0" presId="urn:microsoft.com/office/officeart/2005/8/layout/cycle6"/>
    <dgm:cxn modelId="{C9764957-B0D9-4BBB-8524-245DE2AA08FA}" type="presParOf" srcId="{C9BC056D-775E-4A79-8D52-93BAF3F585F0}" destId="{AA340C25-DFFD-4F35-881E-26E658672B8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666224-2D8C-4E66-8132-2E32F93D420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6E3AD77-4119-4B77-AA7E-E71CFAD0B919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Elternhaus</a:t>
          </a:r>
        </a:p>
      </dgm:t>
    </dgm:pt>
    <dgm:pt modelId="{F24341B2-5051-4296-AE01-14DA1D11DED8}" type="parTrans" cxnId="{EB544038-7FFF-4ABD-9543-096CFE0A184E}">
      <dgm:prSet/>
      <dgm:spPr/>
      <dgm:t>
        <a:bodyPr/>
        <a:lstStyle/>
        <a:p>
          <a:endParaRPr lang="de-DE"/>
        </a:p>
      </dgm:t>
    </dgm:pt>
    <dgm:pt modelId="{76493DE6-0E1B-4EF2-B78E-36CDDC7AA157}" type="sibTrans" cxnId="{EB544038-7FFF-4ABD-9543-096CFE0A184E}">
      <dgm:prSet/>
      <dgm:spPr/>
      <dgm:t>
        <a:bodyPr/>
        <a:lstStyle/>
        <a:p>
          <a:endParaRPr lang="de-DE"/>
        </a:p>
      </dgm:t>
    </dgm:pt>
    <dgm:pt modelId="{97E02558-6E1E-41DC-8841-988BF7183A1B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Kindergarten</a:t>
          </a:r>
        </a:p>
      </dgm:t>
    </dgm:pt>
    <dgm:pt modelId="{221D3EA0-93E7-4C5C-9998-60A543B668C3}" type="parTrans" cxnId="{F115F3F8-C5B6-4C29-AA10-9BE2C0A799BD}">
      <dgm:prSet/>
      <dgm:spPr/>
      <dgm:t>
        <a:bodyPr/>
        <a:lstStyle/>
        <a:p>
          <a:endParaRPr lang="de-DE"/>
        </a:p>
      </dgm:t>
    </dgm:pt>
    <dgm:pt modelId="{7A049813-42A8-4576-91DE-042C30B83371}" type="sibTrans" cxnId="{F115F3F8-C5B6-4C29-AA10-9BE2C0A799BD}">
      <dgm:prSet/>
      <dgm:spPr/>
      <dgm:t>
        <a:bodyPr/>
        <a:lstStyle/>
        <a:p>
          <a:endParaRPr lang="de-DE"/>
        </a:p>
      </dgm:t>
    </dgm:pt>
    <dgm:pt modelId="{DE679A32-D8BB-4E8E-8196-CD4B07EC01F9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Grundschule</a:t>
          </a:r>
        </a:p>
      </dgm:t>
    </dgm:pt>
    <dgm:pt modelId="{A6441ADE-ED31-43E7-9601-AD893932CDC6}" type="parTrans" cxnId="{A9975BA7-D3F6-406F-AF68-020FA3516177}">
      <dgm:prSet/>
      <dgm:spPr/>
      <dgm:t>
        <a:bodyPr/>
        <a:lstStyle/>
        <a:p>
          <a:endParaRPr lang="de-DE"/>
        </a:p>
      </dgm:t>
    </dgm:pt>
    <dgm:pt modelId="{99F286BF-4260-49D4-BFD3-2D98A105D178}" type="sibTrans" cxnId="{A9975BA7-D3F6-406F-AF68-020FA3516177}">
      <dgm:prSet/>
      <dgm:spPr/>
      <dgm:t>
        <a:bodyPr/>
        <a:lstStyle/>
        <a:p>
          <a:endParaRPr lang="de-DE"/>
        </a:p>
      </dgm:t>
    </dgm:pt>
    <dgm:pt modelId="{8B516053-97BD-46E9-B215-76A1C8B56363}">
      <dgm:prSet phldrT="[Text]"/>
      <dgm:spPr>
        <a:solidFill>
          <a:schemeClr val="bg1"/>
        </a:solidFill>
      </dgm:spPr>
      <dgm:t>
        <a:bodyPr/>
        <a:lstStyle/>
        <a:p>
          <a:r>
            <a:rPr lang="de-DE" dirty="0"/>
            <a:t>Kind</a:t>
          </a:r>
        </a:p>
      </dgm:t>
    </dgm:pt>
    <dgm:pt modelId="{C2D96254-9A23-41B6-A872-AACDB8F72A5E}" type="sibTrans" cxnId="{873B870E-EE76-43AB-BFCF-DBA8DAFAF53A}">
      <dgm:prSet/>
      <dgm:spPr/>
      <dgm:t>
        <a:bodyPr/>
        <a:lstStyle/>
        <a:p>
          <a:endParaRPr lang="de-DE"/>
        </a:p>
      </dgm:t>
    </dgm:pt>
    <dgm:pt modelId="{D24A7DB6-864E-4D04-BCB3-2A2B5D19EB36}" type="parTrans" cxnId="{873B870E-EE76-43AB-BFCF-DBA8DAFAF53A}">
      <dgm:prSet/>
      <dgm:spPr/>
      <dgm:t>
        <a:bodyPr/>
        <a:lstStyle/>
        <a:p>
          <a:endParaRPr lang="de-DE"/>
        </a:p>
      </dgm:t>
    </dgm:pt>
    <dgm:pt modelId="{B96C152B-0EE2-400C-9450-91B796B275DA}" type="pres">
      <dgm:prSet presAssocID="{24666224-2D8C-4E66-8132-2E32F93D42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1E7126-51E0-4076-AFE7-B75E23E7FE4D}" type="pres">
      <dgm:prSet presAssocID="{8B516053-97BD-46E9-B215-76A1C8B56363}" presName="centerShape" presStyleLbl="node0" presStyleIdx="0" presStyleCnt="1"/>
      <dgm:spPr/>
    </dgm:pt>
    <dgm:pt modelId="{26A44B66-D06A-4CCA-BA5C-3704E5861435}" type="pres">
      <dgm:prSet presAssocID="{46E3AD77-4119-4B77-AA7E-E71CFAD0B919}" presName="node" presStyleLbl="node1" presStyleIdx="0" presStyleCnt="3">
        <dgm:presLayoutVars>
          <dgm:bulletEnabled val="1"/>
        </dgm:presLayoutVars>
      </dgm:prSet>
      <dgm:spPr/>
    </dgm:pt>
    <dgm:pt modelId="{5F07EC79-591A-4A01-9687-7A67D77AAA35}" type="pres">
      <dgm:prSet presAssocID="{46E3AD77-4119-4B77-AA7E-E71CFAD0B919}" presName="dummy" presStyleCnt="0"/>
      <dgm:spPr/>
    </dgm:pt>
    <dgm:pt modelId="{EC2BEF42-3BB0-4C09-BCD0-805EF141272A}" type="pres">
      <dgm:prSet presAssocID="{76493DE6-0E1B-4EF2-B78E-36CDDC7AA157}" presName="sibTrans" presStyleLbl="sibTrans2D1" presStyleIdx="0" presStyleCnt="3"/>
      <dgm:spPr/>
    </dgm:pt>
    <dgm:pt modelId="{0DA2052D-876B-4010-9212-6E6BA284D24A}" type="pres">
      <dgm:prSet presAssocID="{97E02558-6E1E-41DC-8841-988BF7183A1B}" presName="node" presStyleLbl="node1" presStyleIdx="1" presStyleCnt="3">
        <dgm:presLayoutVars>
          <dgm:bulletEnabled val="1"/>
        </dgm:presLayoutVars>
      </dgm:prSet>
      <dgm:spPr/>
    </dgm:pt>
    <dgm:pt modelId="{63E7041B-AD9E-435D-A784-2E89D27EC19F}" type="pres">
      <dgm:prSet presAssocID="{97E02558-6E1E-41DC-8841-988BF7183A1B}" presName="dummy" presStyleCnt="0"/>
      <dgm:spPr/>
    </dgm:pt>
    <dgm:pt modelId="{B1B4AE68-551D-4B61-86AF-CE444C2264B2}" type="pres">
      <dgm:prSet presAssocID="{7A049813-42A8-4576-91DE-042C30B83371}" presName="sibTrans" presStyleLbl="sibTrans2D1" presStyleIdx="1" presStyleCnt="3"/>
      <dgm:spPr/>
    </dgm:pt>
    <dgm:pt modelId="{204281F6-BBF6-4E13-B773-A9BC3BCE39EC}" type="pres">
      <dgm:prSet presAssocID="{DE679A32-D8BB-4E8E-8196-CD4B07EC01F9}" presName="node" presStyleLbl="node1" presStyleIdx="2" presStyleCnt="3">
        <dgm:presLayoutVars>
          <dgm:bulletEnabled val="1"/>
        </dgm:presLayoutVars>
      </dgm:prSet>
      <dgm:spPr/>
    </dgm:pt>
    <dgm:pt modelId="{8FA79D71-90BD-4315-8C36-8F1B5A94E560}" type="pres">
      <dgm:prSet presAssocID="{DE679A32-D8BB-4E8E-8196-CD4B07EC01F9}" presName="dummy" presStyleCnt="0"/>
      <dgm:spPr/>
    </dgm:pt>
    <dgm:pt modelId="{8ECEFE7E-9FCC-45BE-97B3-589B07B9B647}" type="pres">
      <dgm:prSet presAssocID="{99F286BF-4260-49D4-BFD3-2D98A105D178}" presName="sibTrans" presStyleLbl="sibTrans2D1" presStyleIdx="2" presStyleCnt="3"/>
      <dgm:spPr/>
    </dgm:pt>
  </dgm:ptLst>
  <dgm:cxnLst>
    <dgm:cxn modelId="{AA5BE009-844A-4053-AD01-F4B591989FD1}" type="presOf" srcId="{97E02558-6E1E-41DC-8841-988BF7183A1B}" destId="{0DA2052D-876B-4010-9212-6E6BA284D24A}" srcOrd="0" destOrd="0" presId="urn:microsoft.com/office/officeart/2005/8/layout/radial6"/>
    <dgm:cxn modelId="{01D6C50C-A570-4171-BADB-24142034DB5E}" type="presOf" srcId="{76493DE6-0E1B-4EF2-B78E-36CDDC7AA157}" destId="{EC2BEF42-3BB0-4C09-BCD0-805EF141272A}" srcOrd="0" destOrd="0" presId="urn:microsoft.com/office/officeart/2005/8/layout/radial6"/>
    <dgm:cxn modelId="{873B870E-EE76-43AB-BFCF-DBA8DAFAF53A}" srcId="{24666224-2D8C-4E66-8132-2E32F93D4203}" destId="{8B516053-97BD-46E9-B215-76A1C8B56363}" srcOrd="0" destOrd="0" parTransId="{D24A7DB6-864E-4D04-BCB3-2A2B5D19EB36}" sibTransId="{C2D96254-9A23-41B6-A872-AACDB8F72A5E}"/>
    <dgm:cxn modelId="{EB544038-7FFF-4ABD-9543-096CFE0A184E}" srcId="{8B516053-97BD-46E9-B215-76A1C8B56363}" destId="{46E3AD77-4119-4B77-AA7E-E71CFAD0B919}" srcOrd="0" destOrd="0" parTransId="{F24341B2-5051-4296-AE01-14DA1D11DED8}" sibTransId="{76493DE6-0E1B-4EF2-B78E-36CDDC7AA157}"/>
    <dgm:cxn modelId="{E414525E-874C-4B0D-81F0-2B4A11059E41}" type="presOf" srcId="{7A049813-42A8-4576-91DE-042C30B83371}" destId="{B1B4AE68-551D-4B61-86AF-CE444C2264B2}" srcOrd="0" destOrd="0" presId="urn:microsoft.com/office/officeart/2005/8/layout/radial6"/>
    <dgm:cxn modelId="{E4C3BE64-68AE-4716-B4D7-2C5097700114}" type="presOf" srcId="{8B516053-97BD-46E9-B215-76A1C8B56363}" destId="{9C1E7126-51E0-4076-AFE7-B75E23E7FE4D}" srcOrd="0" destOrd="0" presId="urn:microsoft.com/office/officeart/2005/8/layout/radial6"/>
    <dgm:cxn modelId="{A3EFFA83-28D5-436D-AE5E-0806963CB81B}" type="presOf" srcId="{24666224-2D8C-4E66-8132-2E32F93D4203}" destId="{B96C152B-0EE2-400C-9450-91B796B275DA}" srcOrd="0" destOrd="0" presId="urn:microsoft.com/office/officeart/2005/8/layout/radial6"/>
    <dgm:cxn modelId="{C952C392-7C8D-4829-9C90-0996551AF566}" type="presOf" srcId="{46E3AD77-4119-4B77-AA7E-E71CFAD0B919}" destId="{26A44B66-D06A-4CCA-BA5C-3704E5861435}" srcOrd="0" destOrd="0" presId="urn:microsoft.com/office/officeart/2005/8/layout/radial6"/>
    <dgm:cxn modelId="{A9975BA7-D3F6-406F-AF68-020FA3516177}" srcId="{8B516053-97BD-46E9-B215-76A1C8B56363}" destId="{DE679A32-D8BB-4E8E-8196-CD4B07EC01F9}" srcOrd="2" destOrd="0" parTransId="{A6441ADE-ED31-43E7-9601-AD893932CDC6}" sibTransId="{99F286BF-4260-49D4-BFD3-2D98A105D178}"/>
    <dgm:cxn modelId="{816E7DEA-9C8F-4B4F-ADAB-FABD549F4AE9}" type="presOf" srcId="{99F286BF-4260-49D4-BFD3-2D98A105D178}" destId="{8ECEFE7E-9FCC-45BE-97B3-589B07B9B647}" srcOrd="0" destOrd="0" presId="urn:microsoft.com/office/officeart/2005/8/layout/radial6"/>
    <dgm:cxn modelId="{1A0013F8-650B-46BB-8EAB-BC2282FBC806}" type="presOf" srcId="{DE679A32-D8BB-4E8E-8196-CD4B07EC01F9}" destId="{204281F6-BBF6-4E13-B773-A9BC3BCE39EC}" srcOrd="0" destOrd="0" presId="urn:microsoft.com/office/officeart/2005/8/layout/radial6"/>
    <dgm:cxn modelId="{F115F3F8-C5B6-4C29-AA10-9BE2C0A799BD}" srcId="{8B516053-97BD-46E9-B215-76A1C8B56363}" destId="{97E02558-6E1E-41DC-8841-988BF7183A1B}" srcOrd="1" destOrd="0" parTransId="{221D3EA0-93E7-4C5C-9998-60A543B668C3}" sibTransId="{7A049813-42A8-4576-91DE-042C30B83371}"/>
    <dgm:cxn modelId="{08B00082-0F0B-4E2E-B1E8-D49C0C086AD1}" type="presParOf" srcId="{B96C152B-0EE2-400C-9450-91B796B275DA}" destId="{9C1E7126-51E0-4076-AFE7-B75E23E7FE4D}" srcOrd="0" destOrd="0" presId="urn:microsoft.com/office/officeart/2005/8/layout/radial6"/>
    <dgm:cxn modelId="{1120AD89-2DF4-4076-98B6-65C09B38B7F7}" type="presParOf" srcId="{B96C152B-0EE2-400C-9450-91B796B275DA}" destId="{26A44B66-D06A-4CCA-BA5C-3704E5861435}" srcOrd="1" destOrd="0" presId="urn:microsoft.com/office/officeart/2005/8/layout/radial6"/>
    <dgm:cxn modelId="{FC0A7122-EA13-4D60-B45F-7888E501FC29}" type="presParOf" srcId="{B96C152B-0EE2-400C-9450-91B796B275DA}" destId="{5F07EC79-591A-4A01-9687-7A67D77AAA35}" srcOrd="2" destOrd="0" presId="urn:microsoft.com/office/officeart/2005/8/layout/radial6"/>
    <dgm:cxn modelId="{81DD0A17-2588-4499-AB4A-4932B80F454E}" type="presParOf" srcId="{B96C152B-0EE2-400C-9450-91B796B275DA}" destId="{EC2BEF42-3BB0-4C09-BCD0-805EF141272A}" srcOrd="3" destOrd="0" presId="urn:microsoft.com/office/officeart/2005/8/layout/radial6"/>
    <dgm:cxn modelId="{BFD40894-CF1B-42A0-98D2-8845D45EDDC8}" type="presParOf" srcId="{B96C152B-0EE2-400C-9450-91B796B275DA}" destId="{0DA2052D-876B-4010-9212-6E6BA284D24A}" srcOrd="4" destOrd="0" presId="urn:microsoft.com/office/officeart/2005/8/layout/radial6"/>
    <dgm:cxn modelId="{CD988A78-F9BF-46AC-824A-C9BF2B179D1D}" type="presParOf" srcId="{B96C152B-0EE2-400C-9450-91B796B275DA}" destId="{63E7041B-AD9E-435D-A784-2E89D27EC19F}" srcOrd="5" destOrd="0" presId="urn:microsoft.com/office/officeart/2005/8/layout/radial6"/>
    <dgm:cxn modelId="{694BE91C-0A04-459E-BB8C-95B4ABD9C020}" type="presParOf" srcId="{B96C152B-0EE2-400C-9450-91B796B275DA}" destId="{B1B4AE68-551D-4B61-86AF-CE444C2264B2}" srcOrd="6" destOrd="0" presId="urn:microsoft.com/office/officeart/2005/8/layout/radial6"/>
    <dgm:cxn modelId="{BE76E865-B6CD-4948-9685-CE559DFD29E5}" type="presParOf" srcId="{B96C152B-0EE2-400C-9450-91B796B275DA}" destId="{204281F6-BBF6-4E13-B773-A9BC3BCE39EC}" srcOrd="7" destOrd="0" presId="urn:microsoft.com/office/officeart/2005/8/layout/radial6"/>
    <dgm:cxn modelId="{26CC5C06-B87A-49DA-AEE2-8614386D2830}" type="presParOf" srcId="{B96C152B-0EE2-400C-9450-91B796B275DA}" destId="{8FA79D71-90BD-4315-8C36-8F1B5A94E560}" srcOrd="8" destOrd="0" presId="urn:microsoft.com/office/officeart/2005/8/layout/radial6"/>
    <dgm:cxn modelId="{207DB045-4803-41C9-900E-BDA5E4CF1BA4}" type="presParOf" srcId="{B96C152B-0EE2-400C-9450-91B796B275DA}" destId="{8ECEFE7E-9FCC-45BE-97B3-589B07B9B64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6497D-A1FF-4F6D-A60E-469CEA2958E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F87CDBD7-D5FF-4524-AFB1-5FCA07A76EBE}">
      <dgm:prSet phldrT="[Text]"/>
      <dgm:spPr/>
      <dgm:t>
        <a:bodyPr/>
        <a:lstStyle/>
        <a:p>
          <a:r>
            <a:rPr lang="de-DE" dirty="0"/>
            <a:t>Rechts/Links und </a:t>
          </a:r>
          <a:r>
            <a:rPr lang="de-DE" dirty="0" err="1"/>
            <a:t>Raumlage</a:t>
          </a:r>
          <a:r>
            <a:rPr lang="de-DE" dirty="0"/>
            <a:t> unterscheiden können</a:t>
          </a:r>
        </a:p>
      </dgm:t>
    </dgm:pt>
    <dgm:pt modelId="{39D6ED30-9482-4A99-B047-6004E9425CDD}" type="parTrans" cxnId="{EFB73DD1-FE98-4E15-8EB3-EB87ADE99144}">
      <dgm:prSet/>
      <dgm:spPr/>
      <dgm:t>
        <a:bodyPr/>
        <a:lstStyle/>
        <a:p>
          <a:endParaRPr lang="de-DE"/>
        </a:p>
      </dgm:t>
    </dgm:pt>
    <dgm:pt modelId="{D2878C20-7D24-46DC-8596-EBE5C8CD04D6}" type="sibTrans" cxnId="{EFB73DD1-FE98-4E15-8EB3-EB87ADE99144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A5AE9F97-6C86-46BF-971E-F1A6C87C902A}">
      <dgm:prSet phldrT="[Text]"/>
      <dgm:spPr/>
      <dgm:t>
        <a:bodyPr/>
        <a:lstStyle/>
        <a:p>
          <a:endParaRPr lang="de-DE" dirty="0"/>
        </a:p>
      </dgm:t>
    </dgm:pt>
    <dgm:pt modelId="{5839813F-E741-49AA-A8A7-68CABB81CAAF}" type="parTrans" cxnId="{DB31160D-72C7-426B-8D3D-FB6BAED301C6}">
      <dgm:prSet/>
      <dgm:spPr/>
      <dgm:t>
        <a:bodyPr/>
        <a:lstStyle/>
        <a:p>
          <a:endParaRPr lang="de-DE"/>
        </a:p>
      </dgm:t>
    </dgm:pt>
    <dgm:pt modelId="{53F1E47A-D813-4B4C-91C9-CF41D6C958FA}" type="sibTrans" cxnId="{DB31160D-72C7-426B-8D3D-FB6BAED301C6}">
      <dgm:prSet/>
      <dgm:spPr/>
      <dgm:t>
        <a:bodyPr/>
        <a:lstStyle/>
        <a:p>
          <a:endParaRPr lang="de-DE"/>
        </a:p>
      </dgm:t>
    </dgm:pt>
    <dgm:pt modelId="{DFC5BB93-5B54-4AB4-BA7E-267F80CFA35B}" type="pres">
      <dgm:prSet presAssocID="{1326497D-A1FF-4F6D-A60E-469CEA2958E3}" presName="Name0" presStyleCnt="0">
        <dgm:presLayoutVars>
          <dgm:chMax/>
          <dgm:chPref/>
          <dgm:dir/>
          <dgm:animLvl val="lvl"/>
        </dgm:presLayoutVars>
      </dgm:prSet>
      <dgm:spPr/>
    </dgm:pt>
    <dgm:pt modelId="{E259BD65-169E-43C0-B6EE-9139FFF45AF8}" type="pres">
      <dgm:prSet presAssocID="{F87CDBD7-D5FF-4524-AFB1-5FCA07A76EBE}" presName="composite" presStyleCnt="0"/>
      <dgm:spPr/>
    </dgm:pt>
    <dgm:pt modelId="{95912726-A75F-4E25-885E-30F369B7376A}" type="pres">
      <dgm:prSet presAssocID="{F87CDBD7-D5FF-4524-AFB1-5FCA07A76EBE}" presName="Parent1" presStyleLbl="node1" presStyleIdx="0" presStyleCnt="2" custLinFactNeighborX="63103" custLinFactNeighborY="63339">
        <dgm:presLayoutVars>
          <dgm:chMax val="1"/>
          <dgm:chPref val="1"/>
          <dgm:bulletEnabled val="1"/>
        </dgm:presLayoutVars>
      </dgm:prSet>
      <dgm:spPr/>
    </dgm:pt>
    <dgm:pt modelId="{2142A6DC-CEDA-4BBB-AB0B-7EB874FCD1F3}" type="pres">
      <dgm:prSet presAssocID="{F87CDBD7-D5FF-4524-AFB1-5FCA07A76EBE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557D76D-5DDD-4D73-8DF1-9435B241C6B3}" type="pres">
      <dgm:prSet presAssocID="{F87CDBD7-D5FF-4524-AFB1-5FCA07A76EBE}" presName="BalanceSpacing" presStyleCnt="0"/>
      <dgm:spPr/>
    </dgm:pt>
    <dgm:pt modelId="{B3A944CE-070F-4403-B5D0-864A8392BD2E}" type="pres">
      <dgm:prSet presAssocID="{F87CDBD7-D5FF-4524-AFB1-5FCA07A76EBE}" presName="BalanceSpacing1" presStyleCnt="0"/>
      <dgm:spPr/>
    </dgm:pt>
    <dgm:pt modelId="{14743633-124B-4319-88F2-634E56E3C258}" type="pres">
      <dgm:prSet presAssocID="{D2878C20-7D24-46DC-8596-EBE5C8CD04D6}" presName="Accent1Text" presStyleLbl="node1" presStyleIdx="1" presStyleCnt="2" custLinFactX="71103" custLinFactNeighborX="100000" custLinFactNeighborY="-38641"/>
      <dgm:spPr/>
    </dgm:pt>
  </dgm:ptLst>
  <dgm:cxnLst>
    <dgm:cxn modelId="{DB31160D-72C7-426B-8D3D-FB6BAED301C6}" srcId="{F87CDBD7-D5FF-4524-AFB1-5FCA07A76EBE}" destId="{A5AE9F97-6C86-46BF-971E-F1A6C87C902A}" srcOrd="0" destOrd="0" parTransId="{5839813F-E741-49AA-A8A7-68CABB81CAAF}" sibTransId="{53F1E47A-D813-4B4C-91C9-CF41D6C958FA}"/>
    <dgm:cxn modelId="{8061B742-3982-4ADE-B484-D43882A26BC5}" type="presOf" srcId="{F87CDBD7-D5FF-4524-AFB1-5FCA07A76EBE}" destId="{95912726-A75F-4E25-885E-30F369B7376A}" srcOrd="0" destOrd="0" presId="urn:microsoft.com/office/officeart/2008/layout/AlternatingHexagons"/>
    <dgm:cxn modelId="{DBCB0858-74CF-44BC-8B3F-3F554F228C65}" type="presOf" srcId="{A5AE9F97-6C86-46BF-971E-F1A6C87C902A}" destId="{2142A6DC-CEDA-4BBB-AB0B-7EB874FCD1F3}" srcOrd="0" destOrd="0" presId="urn:microsoft.com/office/officeart/2008/layout/AlternatingHexagons"/>
    <dgm:cxn modelId="{D237FB92-8771-4D56-893F-A2A8E382AA37}" type="presOf" srcId="{D2878C20-7D24-46DC-8596-EBE5C8CD04D6}" destId="{14743633-124B-4319-88F2-634E56E3C258}" srcOrd="0" destOrd="0" presId="urn:microsoft.com/office/officeart/2008/layout/AlternatingHexagons"/>
    <dgm:cxn modelId="{4953F4D0-805E-4DEA-BD54-59E0D5B129E1}" type="presOf" srcId="{1326497D-A1FF-4F6D-A60E-469CEA2958E3}" destId="{DFC5BB93-5B54-4AB4-BA7E-267F80CFA35B}" srcOrd="0" destOrd="0" presId="urn:microsoft.com/office/officeart/2008/layout/AlternatingHexagons"/>
    <dgm:cxn modelId="{EFB73DD1-FE98-4E15-8EB3-EB87ADE99144}" srcId="{1326497D-A1FF-4F6D-A60E-469CEA2958E3}" destId="{F87CDBD7-D5FF-4524-AFB1-5FCA07A76EBE}" srcOrd="0" destOrd="0" parTransId="{39D6ED30-9482-4A99-B047-6004E9425CDD}" sibTransId="{D2878C20-7D24-46DC-8596-EBE5C8CD04D6}"/>
    <dgm:cxn modelId="{AC21B77C-2CEC-4CCE-A744-6A8BD72E7884}" type="presParOf" srcId="{DFC5BB93-5B54-4AB4-BA7E-267F80CFA35B}" destId="{E259BD65-169E-43C0-B6EE-9139FFF45AF8}" srcOrd="0" destOrd="0" presId="urn:microsoft.com/office/officeart/2008/layout/AlternatingHexagons"/>
    <dgm:cxn modelId="{AEE99CA4-54E2-4FC7-9582-5F21EB434BC4}" type="presParOf" srcId="{E259BD65-169E-43C0-B6EE-9139FFF45AF8}" destId="{95912726-A75F-4E25-885E-30F369B7376A}" srcOrd="0" destOrd="0" presId="urn:microsoft.com/office/officeart/2008/layout/AlternatingHexagons"/>
    <dgm:cxn modelId="{614A09F5-6A54-4C6D-A138-289C951F8973}" type="presParOf" srcId="{E259BD65-169E-43C0-B6EE-9139FFF45AF8}" destId="{2142A6DC-CEDA-4BBB-AB0B-7EB874FCD1F3}" srcOrd="1" destOrd="0" presId="urn:microsoft.com/office/officeart/2008/layout/AlternatingHexagons"/>
    <dgm:cxn modelId="{60870A27-BF3D-4429-AA86-7289211D5CD1}" type="presParOf" srcId="{E259BD65-169E-43C0-B6EE-9139FFF45AF8}" destId="{D557D76D-5DDD-4D73-8DF1-9435B241C6B3}" srcOrd="2" destOrd="0" presId="urn:microsoft.com/office/officeart/2008/layout/AlternatingHexagons"/>
    <dgm:cxn modelId="{33EB4B69-4F0E-442A-8780-84A3CEF1374D}" type="presParOf" srcId="{E259BD65-169E-43C0-B6EE-9139FFF45AF8}" destId="{B3A944CE-070F-4403-B5D0-864A8392BD2E}" srcOrd="3" destOrd="0" presId="urn:microsoft.com/office/officeart/2008/layout/AlternatingHexagons"/>
    <dgm:cxn modelId="{DF2F7D67-F8E3-4E64-A231-7F554D3660E6}" type="presParOf" srcId="{E259BD65-169E-43C0-B6EE-9139FFF45AF8}" destId="{14743633-124B-4319-88F2-634E56E3C25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B2D556-0289-4364-9B73-E68C151FB3A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4803633-49F1-49A9-B8B6-8CC42270F541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Fragen stellen</a:t>
          </a:r>
        </a:p>
      </dgm:t>
    </dgm:pt>
    <dgm:pt modelId="{BC10ACEF-D9E7-4C03-89A2-72D84A87E063}" type="parTrans" cxnId="{2A291B5C-98C4-42B7-89B6-187775734B78}">
      <dgm:prSet/>
      <dgm:spPr/>
      <dgm:t>
        <a:bodyPr/>
        <a:lstStyle/>
        <a:p>
          <a:endParaRPr lang="de-DE"/>
        </a:p>
      </dgm:t>
    </dgm:pt>
    <dgm:pt modelId="{C6A90B2F-62A7-4C96-9104-98D4D4EFF318}" type="sibTrans" cxnId="{2A291B5C-98C4-42B7-89B6-187775734B78}">
      <dgm:prSet/>
      <dgm:spPr/>
      <dgm:t>
        <a:bodyPr/>
        <a:lstStyle/>
        <a:p>
          <a:endParaRPr lang="de-DE" dirty="0"/>
        </a:p>
      </dgm:t>
    </dgm:pt>
    <dgm:pt modelId="{323C41FD-D859-4D3D-B7D6-01F0A66B7A28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andere zu Ende erzählen lassen</a:t>
          </a:r>
        </a:p>
      </dgm:t>
    </dgm:pt>
    <dgm:pt modelId="{E21B4835-1856-4ABF-88BE-DEE459AA6C9E}" type="parTrans" cxnId="{94A7A71B-8C83-4B25-B845-71F816AF06B9}">
      <dgm:prSet/>
      <dgm:spPr/>
      <dgm:t>
        <a:bodyPr/>
        <a:lstStyle/>
        <a:p>
          <a:endParaRPr lang="de-DE"/>
        </a:p>
      </dgm:t>
    </dgm:pt>
    <dgm:pt modelId="{09C0501D-1091-4EE8-BE60-B4F0E693D5E7}" type="sibTrans" cxnId="{94A7A71B-8C83-4B25-B845-71F816AF06B9}">
      <dgm:prSet/>
      <dgm:spPr/>
      <dgm:t>
        <a:bodyPr/>
        <a:lstStyle/>
        <a:p>
          <a:endParaRPr lang="de-DE"/>
        </a:p>
      </dgm:t>
    </dgm:pt>
    <dgm:pt modelId="{0DDF06A1-F801-472D-9456-BE242DD8D4FA}" type="pres">
      <dgm:prSet presAssocID="{59B2D556-0289-4364-9B73-E68C151FB3A5}" presName="Name0" presStyleCnt="0">
        <dgm:presLayoutVars>
          <dgm:chMax/>
          <dgm:chPref/>
          <dgm:dir/>
          <dgm:animLvl val="lvl"/>
        </dgm:presLayoutVars>
      </dgm:prSet>
      <dgm:spPr/>
    </dgm:pt>
    <dgm:pt modelId="{90C5E6E0-1AD3-497B-9167-3885C5EB46AA}" type="pres">
      <dgm:prSet presAssocID="{F4803633-49F1-49A9-B8B6-8CC42270F541}" presName="composite" presStyleCnt="0"/>
      <dgm:spPr/>
    </dgm:pt>
    <dgm:pt modelId="{68006A36-FFDE-49CD-B5C2-76EBAAD9C706}" type="pres">
      <dgm:prSet presAssocID="{F4803633-49F1-49A9-B8B6-8CC42270F54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0AF0C4-DC5C-4B9C-9A6B-9AA92B9192BE}" type="pres">
      <dgm:prSet presAssocID="{F4803633-49F1-49A9-B8B6-8CC42270F54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A9F1C98-B965-4615-B29F-3C5630B2E997}" type="pres">
      <dgm:prSet presAssocID="{F4803633-49F1-49A9-B8B6-8CC42270F541}" presName="BalanceSpacing" presStyleCnt="0"/>
      <dgm:spPr/>
    </dgm:pt>
    <dgm:pt modelId="{DE178A29-9921-4231-924F-BEB7E8D8BD8C}" type="pres">
      <dgm:prSet presAssocID="{F4803633-49F1-49A9-B8B6-8CC42270F541}" presName="BalanceSpacing1" presStyleCnt="0"/>
      <dgm:spPr/>
    </dgm:pt>
    <dgm:pt modelId="{DEA0B205-6511-4BD4-A0FE-6340118A8549}" type="pres">
      <dgm:prSet presAssocID="{C6A90B2F-62A7-4C96-9104-98D4D4EFF318}" presName="Accent1Text" presStyleLbl="node1" presStyleIdx="1" presStyleCnt="4"/>
      <dgm:spPr/>
    </dgm:pt>
    <dgm:pt modelId="{B5E802DE-1BC4-44D9-A3F2-8B2BF71BAFE6}" type="pres">
      <dgm:prSet presAssocID="{C6A90B2F-62A7-4C96-9104-98D4D4EFF318}" presName="spaceBetweenRectangles" presStyleCnt="0"/>
      <dgm:spPr/>
    </dgm:pt>
    <dgm:pt modelId="{06A5F4B6-77CB-4E4A-833E-C555FB3D6DEF}" type="pres">
      <dgm:prSet presAssocID="{323C41FD-D859-4D3D-B7D6-01F0A66B7A28}" presName="composite" presStyleCnt="0"/>
      <dgm:spPr/>
    </dgm:pt>
    <dgm:pt modelId="{EB46ACE6-07EB-47DA-BA06-753071D746E1}" type="pres">
      <dgm:prSet presAssocID="{323C41FD-D859-4D3D-B7D6-01F0A66B7A2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1A28187-8679-42B8-96D9-F1349080BD6C}" type="pres">
      <dgm:prSet presAssocID="{323C41FD-D859-4D3D-B7D6-01F0A66B7A2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C6F45AD-62A2-4D04-8131-1BD190204DE9}" type="pres">
      <dgm:prSet presAssocID="{323C41FD-D859-4D3D-B7D6-01F0A66B7A28}" presName="BalanceSpacing" presStyleCnt="0"/>
      <dgm:spPr/>
    </dgm:pt>
    <dgm:pt modelId="{A78745B4-E6A4-424C-B826-48EF9CB157BA}" type="pres">
      <dgm:prSet presAssocID="{323C41FD-D859-4D3D-B7D6-01F0A66B7A28}" presName="BalanceSpacing1" presStyleCnt="0"/>
      <dgm:spPr/>
    </dgm:pt>
    <dgm:pt modelId="{3AD0478F-64CB-4467-B9EF-51EC64EB6442}" type="pres">
      <dgm:prSet presAssocID="{09C0501D-1091-4EE8-BE60-B4F0E693D5E7}" presName="Accent1Text" presStyleLbl="node1" presStyleIdx="3" presStyleCnt="4"/>
      <dgm:spPr/>
    </dgm:pt>
  </dgm:ptLst>
  <dgm:cxnLst>
    <dgm:cxn modelId="{94A7A71B-8C83-4B25-B845-71F816AF06B9}" srcId="{59B2D556-0289-4364-9B73-E68C151FB3A5}" destId="{323C41FD-D859-4D3D-B7D6-01F0A66B7A28}" srcOrd="1" destOrd="0" parTransId="{E21B4835-1856-4ABF-88BE-DEE459AA6C9E}" sibTransId="{09C0501D-1091-4EE8-BE60-B4F0E693D5E7}"/>
    <dgm:cxn modelId="{2A291B5C-98C4-42B7-89B6-187775734B78}" srcId="{59B2D556-0289-4364-9B73-E68C151FB3A5}" destId="{F4803633-49F1-49A9-B8B6-8CC42270F541}" srcOrd="0" destOrd="0" parTransId="{BC10ACEF-D9E7-4C03-89A2-72D84A87E063}" sibTransId="{C6A90B2F-62A7-4C96-9104-98D4D4EFF318}"/>
    <dgm:cxn modelId="{1947256D-C362-438D-9E81-CE8AEF4F00E7}" type="presOf" srcId="{F4803633-49F1-49A9-B8B6-8CC42270F541}" destId="{68006A36-FFDE-49CD-B5C2-76EBAAD9C706}" srcOrd="0" destOrd="0" presId="urn:microsoft.com/office/officeart/2008/layout/AlternatingHexagons"/>
    <dgm:cxn modelId="{49618DA9-2162-48C4-A6BC-070BFA50D3D5}" type="presOf" srcId="{59B2D556-0289-4364-9B73-E68C151FB3A5}" destId="{0DDF06A1-F801-472D-9456-BE242DD8D4FA}" srcOrd="0" destOrd="0" presId="urn:microsoft.com/office/officeart/2008/layout/AlternatingHexagons"/>
    <dgm:cxn modelId="{75785FAE-0750-4972-BFB6-BE22B0F1593E}" type="presOf" srcId="{323C41FD-D859-4D3D-B7D6-01F0A66B7A28}" destId="{EB46ACE6-07EB-47DA-BA06-753071D746E1}" srcOrd="0" destOrd="0" presId="urn:microsoft.com/office/officeart/2008/layout/AlternatingHexagons"/>
    <dgm:cxn modelId="{484C4AC0-98AC-4BB6-9326-8DC92168F804}" type="presOf" srcId="{C6A90B2F-62A7-4C96-9104-98D4D4EFF318}" destId="{DEA0B205-6511-4BD4-A0FE-6340118A8549}" srcOrd="0" destOrd="0" presId="urn:microsoft.com/office/officeart/2008/layout/AlternatingHexagons"/>
    <dgm:cxn modelId="{2C2108D8-C45F-4BD9-856F-EBFA8C7962C7}" type="presOf" srcId="{09C0501D-1091-4EE8-BE60-B4F0E693D5E7}" destId="{3AD0478F-64CB-4467-B9EF-51EC64EB6442}" srcOrd="0" destOrd="0" presId="urn:microsoft.com/office/officeart/2008/layout/AlternatingHexagons"/>
    <dgm:cxn modelId="{051FD61F-B797-47FC-957E-7467CC29BC4F}" type="presParOf" srcId="{0DDF06A1-F801-472D-9456-BE242DD8D4FA}" destId="{90C5E6E0-1AD3-497B-9167-3885C5EB46AA}" srcOrd="0" destOrd="0" presId="urn:microsoft.com/office/officeart/2008/layout/AlternatingHexagons"/>
    <dgm:cxn modelId="{0182B23D-C853-4B6C-891F-1BA1D6843751}" type="presParOf" srcId="{90C5E6E0-1AD3-497B-9167-3885C5EB46AA}" destId="{68006A36-FFDE-49CD-B5C2-76EBAAD9C706}" srcOrd="0" destOrd="0" presId="urn:microsoft.com/office/officeart/2008/layout/AlternatingHexagons"/>
    <dgm:cxn modelId="{A2B4E91B-4E6A-45EE-82F4-15CACA70698A}" type="presParOf" srcId="{90C5E6E0-1AD3-497B-9167-3885C5EB46AA}" destId="{6C0AF0C4-DC5C-4B9C-9A6B-9AA92B9192BE}" srcOrd="1" destOrd="0" presId="urn:microsoft.com/office/officeart/2008/layout/AlternatingHexagons"/>
    <dgm:cxn modelId="{6544750A-8A71-4938-A350-F3F0A4D22474}" type="presParOf" srcId="{90C5E6E0-1AD3-497B-9167-3885C5EB46AA}" destId="{9A9F1C98-B965-4615-B29F-3C5630B2E997}" srcOrd="2" destOrd="0" presId="urn:microsoft.com/office/officeart/2008/layout/AlternatingHexagons"/>
    <dgm:cxn modelId="{9098183D-6A75-4936-B10D-EE3D1D9ABE09}" type="presParOf" srcId="{90C5E6E0-1AD3-497B-9167-3885C5EB46AA}" destId="{DE178A29-9921-4231-924F-BEB7E8D8BD8C}" srcOrd="3" destOrd="0" presId="urn:microsoft.com/office/officeart/2008/layout/AlternatingHexagons"/>
    <dgm:cxn modelId="{80FAA1B2-222A-44A1-93A4-489E64F7A58D}" type="presParOf" srcId="{90C5E6E0-1AD3-497B-9167-3885C5EB46AA}" destId="{DEA0B205-6511-4BD4-A0FE-6340118A8549}" srcOrd="4" destOrd="0" presId="urn:microsoft.com/office/officeart/2008/layout/AlternatingHexagons"/>
    <dgm:cxn modelId="{50FB200A-F895-40BC-95F4-5A64FB3FE031}" type="presParOf" srcId="{0DDF06A1-F801-472D-9456-BE242DD8D4FA}" destId="{B5E802DE-1BC4-44D9-A3F2-8B2BF71BAFE6}" srcOrd="1" destOrd="0" presId="urn:microsoft.com/office/officeart/2008/layout/AlternatingHexagons"/>
    <dgm:cxn modelId="{ECD63C32-4CE7-47BF-A490-6232D3D895EF}" type="presParOf" srcId="{0DDF06A1-F801-472D-9456-BE242DD8D4FA}" destId="{06A5F4B6-77CB-4E4A-833E-C555FB3D6DEF}" srcOrd="2" destOrd="0" presId="urn:microsoft.com/office/officeart/2008/layout/AlternatingHexagons"/>
    <dgm:cxn modelId="{AD803C78-8BDE-49E8-9E9C-C3715F1DBAC7}" type="presParOf" srcId="{06A5F4B6-77CB-4E4A-833E-C555FB3D6DEF}" destId="{EB46ACE6-07EB-47DA-BA06-753071D746E1}" srcOrd="0" destOrd="0" presId="urn:microsoft.com/office/officeart/2008/layout/AlternatingHexagons"/>
    <dgm:cxn modelId="{A0D9BDF5-A8C6-4564-A336-AD24538476C7}" type="presParOf" srcId="{06A5F4B6-77CB-4E4A-833E-C555FB3D6DEF}" destId="{81A28187-8679-42B8-96D9-F1349080BD6C}" srcOrd="1" destOrd="0" presId="urn:microsoft.com/office/officeart/2008/layout/AlternatingHexagons"/>
    <dgm:cxn modelId="{F70AED9B-6F2E-42F8-96CF-5E165D6D9F16}" type="presParOf" srcId="{06A5F4B6-77CB-4E4A-833E-C555FB3D6DEF}" destId="{1C6F45AD-62A2-4D04-8131-1BD190204DE9}" srcOrd="2" destOrd="0" presId="urn:microsoft.com/office/officeart/2008/layout/AlternatingHexagons"/>
    <dgm:cxn modelId="{4C4E9862-A228-4218-8E4A-1E07424C540B}" type="presParOf" srcId="{06A5F4B6-77CB-4E4A-833E-C555FB3D6DEF}" destId="{A78745B4-E6A4-424C-B826-48EF9CB157BA}" srcOrd="3" destOrd="0" presId="urn:microsoft.com/office/officeart/2008/layout/AlternatingHexagons"/>
    <dgm:cxn modelId="{7748C964-EBE0-4E62-9315-9730AC75C468}" type="presParOf" srcId="{06A5F4B6-77CB-4E4A-833E-C555FB3D6DEF}" destId="{3AD0478F-64CB-4467-B9EF-51EC64EB64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2D556-0289-4364-9B73-E68C151FB3A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F4803633-49F1-49A9-B8B6-8CC42270F541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mit anderen Kindern spielen</a:t>
          </a:r>
        </a:p>
      </dgm:t>
    </dgm:pt>
    <dgm:pt modelId="{BC10ACEF-D9E7-4C03-89A2-72D84A87E063}" type="parTrans" cxnId="{2A291B5C-98C4-42B7-89B6-187775734B78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C6A90B2F-62A7-4C96-9104-98D4D4EFF318}" type="sibTrans" cxnId="{2A291B5C-98C4-42B7-89B6-187775734B78}">
      <dgm:prSet/>
      <dgm:spPr/>
      <dgm:t>
        <a:bodyPr/>
        <a:lstStyle/>
        <a:p>
          <a:endParaRPr lang="de-DE" dirty="0">
            <a:latin typeface="Century Gothic" panose="020B0502020202020204" pitchFamily="34" charset="0"/>
          </a:endParaRPr>
        </a:p>
      </dgm:t>
    </dgm:pt>
    <dgm:pt modelId="{323C41FD-D859-4D3D-B7D6-01F0A66B7A28}">
      <dgm:prSet phldrT="[Text]" custT="1"/>
      <dgm:spPr/>
      <dgm:t>
        <a:bodyPr/>
        <a:lstStyle/>
        <a:p>
          <a:r>
            <a:rPr lang="de-DE" sz="1800" dirty="0">
              <a:latin typeface="Century Gothic" panose="020B0502020202020204" pitchFamily="34" charset="0"/>
            </a:rPr>
            <a:t>Konflikte bewältigen</a:t>
          </a:r>
        </a:p>
      </dgm:t>
    </dgm:pt>
    <dgm:pt modelId="{E21B4835-1856-4ABF-88BE-DEE459AA6C9E}" type="parTrans" cxnId="{94A7A71B-8C83-4B25-B845-71F816AF06B9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09C0501D-1091-4EE8-BE60-B4F0E693D5E7}" type="sibTrans" cxnId="{94A7A71B-8C83-4B25-B845-71F816AF06B9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0DDF06A1-F801-472D-9456-BE242DD8D4FA}" type="pres">
      <dgm:prSet presAssocID="{59B2D556-0289-4364-9B73-E68C151FB3A5}" presName="Name0" presStyleCnt="0">
        <dgm:presLayoutVars>
          <dgm:chMax/>
          <dgm:chPref/>
          <dgm:dir/>
          <dgm:animLvl val="lvl"/>
        </dgm:presLayoutVars>
      </dgm:prSet>
      <dgm:spPr/>
    </dgm:pt>
    <dgm:pt modelId="{90C5E6E0-1AD3-497B-9167-3885C5EB46AA}" type="pres">
      <dgm:prSet presAssocID="{F4803633-49F1-49A9-B8B6-8CC42270F541}" presName="composite" presStyleCnt="0"/>
      <dgm:spPr/>
    </dgm:pt>
    <dgm:pt modelId="{68006A36-FFDE-49CD-B5C2-76EBAAD9C706}" type="pres">
      <dgm:prSet presAssocID="{F4803633-49F1-49A9-B8B6-8CC42270F54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0AF0C4-DC5C-4B9C-9A6B-9AA92B9192BE}" type="pres">
      <dgm:prSet presAssocID="{F4803633-49F1-49A9-B8B6-8CC42270F54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A9F1C98-B965-4615-B29F-3C5630B2E997}" type="pres">
      <dgm:prSet presAssocID="{F4803633-49F1-49A9-B8B6-8CC42270F541}" presName="BalanceSpacing" presStyleCnt="0"/>
      <dgm:spPr/>
    </dgm:pt>
    <dgm:pt modelId="{DE178A29-9921-4231-924F-BEB7E8D8BD8C}" type="pres">
      <dgm:prSet presAssocID="{F4803633-49F1-49A9-B8B6-8CC42270F541}" presName="BalanceSpacing1" presStyleCnt="0"/>
      <dgm:spPr/>
    </dgm:pt>
    <dgm:pt modelId="{DEA0B205-6511-4BD4-A0FE-6340118A8549}" type="pres">
      <dgm:prSet presAssocID="{C6A90B2F-62A7-4C96-9104-98D4D4EFF318}" presName="Accent1Text" presStyleLbl="node1" presStyleIdx="1" presStyleCnt="4"/>
      <dgm:spPr/>
    </dgm:pt>
    <dgm:pt modelId="{B5E802DE-1BC4-44D9-A3F2-8B2BF71BAFE6}" type="pres">
      <dgm:prSet presAssocID="{C6A90B2F-62A7-4C96-9104-98D4D4EFF318}" presName="spaceBetweenRectangles" presStyleCnt="0"/>
      <dgm:spPr/>
    </dgm:pt>
    <dgm:pt modelId="{06A5F4B6-77CB-4E4A-833E-C555FB3D6DEF}" type="pres">
      <dgm:prSet presAssocID="{323C41FD-D859-4D3D-B7D6-01F0A66B7A28}" presName="composite" presStyleCnt="0"/>
      <dgm:spPr/>
    </dgm:pt>
    <dgm:pt modelId="{EB46ACE6-07EB-47DA-BA06-753071D746E1}" type="pres">
      <dgm:prSet presAssocID="{323C41FD-D859-4D3D-B7D6-01F0A66B7A28}" presName="Parent1" presStyleLbl="node1" presStyleIdx="2" presStyleCnt="4" custScaleX="109105">
        <dgm:presLayoutVars>
          <dgm:chMax val="1"/>
          <dgm:chPref val="1"/>
          <dgm:bulletEnabled val="1"/>
        </dgm:presLayoutVars>
      </dgm:prSet>
      <dgm:spPr/>
    </dgm:pt>
    <dgm:pt modelId="{81A28187-8679-42B8-96D9-F1349080BD6C}" type="pres">
      <dgm:prSet presAssocID="{323C41FD-D859-4D3D-B7D6-01F0A66B7A2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C6F45AD-62A2-4D04-8131-1BD190204DE9}" type="pres">
      <dgm:prSet presAssocID="{323C41FD-D859-4D3D-B7D6-01F0A66B7A28}" presName="BalanceSpacing" presStyleCnt="0"/>
      <dgm:spPr/>
    </dgm:pt>
    <dgm:pt modelId="{A78745B4-E6A4-424C-B826-48EF9CB157BA}" type="pres">
      <dgm:prSet presAssocID="{323C41FD-D859-4D3D-B7D6-01F0A66B7A28}" presName="BalanceSpacing1" presStyleCnt="0"/>
      <dgm:spPr/>
    </dgm:pt>
    <dgm:pt modelId="{3AD0478F-64CB-4467-B9EF-51EC64EB6442}" type="pres">
      <dgm:prSet presAssocID="{09C0501D-1091-4EE8-BE60-B4F0E693D5E7}" presName="Accent1Text" presStyleLbl="node1" presStyleIdx="3" presStyleCnt="4"/>
      <dgm:spPr/>
    </dgm:pt>
  </dgm:ptLst>
  <dgm:cxnLst>
    <dgm:cxn modelId="{94A7A71B-8C83-4B25-B845-71F816AF06B9}" srcId="{59B2D556-0289-4364-9B73-E68C151FB3A5}" destId="{323C41FD-D859-4D3D-B7D6-01F0A66B7A28}" srcOrd="1" destOrd="0" parTransId="{E21B4835-1856-4ABF-88BE-DEE459AA6C9E}" sibTransId="{09C0501D-1091-4EE8-BE60-B4F0E693D5E7}"/>
    <dgm:cxn modelId="{2A291B5C-98C4-42B7-89B6-187775734B78}" srcId="{59B2D556-0289-4364-9B73-E68C151FB3A5}" destId="{F4803633-49F1-49A9-B8B6-8CC42270F541}" srcOrd="0" destOrd="0" parTransId="{BC10ACEF-D9E7-4C03-89A2-72D84A87E063}" sibTransId="{C6A90B2F-62A7-4C96-9104-98D4D4EFF318}"/>
    <dgm:cxn modelId="{1947256D-C362-438D-9E81-CE8AEF4F00E7}" type="presOf" srcId="{F4803633-49F1-49A9-B8B6-8CC42270F541}" destId="{68006A36-FFDE-49CD-B5C2-76EBAAD9C706}" srcOrd="0" destOrd="0" presId="urn:microsoft.com/office/officeart/2008/layout/AlternatingHexagons"/>
    <dgm:cxn modelId="{49618DA9-2162-48C4-A6BC-070BFA50D3D5}" type="presOf" srcId="{59B2D556-0289-4364-9B73-E68C151FB3A5}" destId="{0DDF06A1-F801-472D-9456-BE242DD8D4FA}" srcOrd="0" destOrd="0" presId="urn:microsoft.com/office/officeart/2008/layout/AlternatingHexagons"/>
    <dgm:cxn modelId="{75785FAE-0750-4972-BFB6-BE22B0F1593E}" type="presOf" srcId="{323C41FD-D859-4D3D-B7D6-01F0A66B7A28}" destId="{EB46ACE6-07EB-47DA-BA06-753071D746E1}" srcOrd="0" destOrd="0" presId="urn:microsoft.com/office/officeart/2008/layout/AlternatingHexagons"/>
    <dgm:cxn modelId="{484C4AC0-98AC-4BB6-9326-8DC92168F804}" type="presOf" srcId="{C6A90B2F-62A7-4C96-9104-98D4D4EFF318}" destId="{DEA0B205-6511-4BD4-A0FE-6340118A8549}" srcOrd="0" destOrd="0" presId="urn:microsoft.com/office/officeart/2008/layout/AlternatingHexagons"/>
    <dgm:cxn modelId="{2C2108D8-C45F-4BD9-856F-EBFA8C7962C7}" type="presOf" srcId="{09C0501D-1091-4EE8-BE60-B4F0E693D5E7}" destId="{3AD0478F-64CB-4467-B9EF-51EC64EB6442}" srcOrd="0" destOrd="0" presId="urn:microsoft.com/office/officeart/2008/layout/AlternatingHexagons"/>
    <dgm:cxn modelId="{051FD61F-B797-47FC-957E-7467CC29BC4F}" type="presParOf" srcId="{0DDF06A1-F801-472D-9456-BE242DD8D4FA}" destId="{90C5E6E0-1AD3-497B-9167-3885C5EB46AA}" srcOrd="0" destOrd="0" presId="urn:microsoft.com/office/officeart/2008/layout/AlternatingHexagons"/>
    <dgm:cxn modelId="{0182B23D-C853-4B6C-891F-1BA1D6843751}" type="presParOf" srcId="{90C5E6E0-1AD3-497B-9167-3885C5EB46AA}" destId="{68006A36-FFDE-49CD-B5C2-76EBAAD9C706}" srcOrd="0" destOrd="0" presId="urn:microsoft.com/office/officeart/2008/layout/AlternatingHexagons"/>
    <dgm:cxn modelId="{A2B4E91B-4E6A-45EE-82F4-15CACA70698A}" type="presParOf" srcId="{90C5E6E0-1AD3-497B-9167-3885C5EB46AA}" destId="{6C0AF0C4-DC5C-4B9C-9A6B-9AA92B9192BE}" srcOrd="1" destOrd="0" presId="urn:microsoft.com/office/officeart/2008/layout/AlternatingHexagons"/>
    <dgm:cxn modelId="{6544750A-8A71-4938-A350-F3F0A4D22474}" type="presParOf" srcId="{90C5E6E0-1AD3-497B-9167-3885C5EB46AA}" destId="{9A9F1C98-B965-4615-B29F-3C5630B2E997}" srcOrd="2" destOrd="0" presId="urn:microsoft.com/office/officeart/2008/layout/AlternatingHexagons"/>
    <dgm:cxn modelId="{9098183D-6A75-4936-B10D-EE3D1D9ABE09}" type="presParOf" srcId="{90C5E6E0-1AD3-497B-9167-3885C5EB46AA}" destId="{DE178A29-9921-4231-924F-BEB7E8D8BD8C}" srcOrd="3" destOrd="0" presId="urn:microsoft.com/office/officeart/2008/layout/AlternatingHexagons"/>
    <dgm:cxn modelId="{80FAA1B2-222A-44A1-93A4-489E64F7A58D}" type="presParOf" srcId="{90C5E6E0-1AD3-497B-9167-3885C5EB46AA}" destId="{DEA0B205-6511-4BD4-A0FE-6340118A8549}" srcOrd="4" destOrd="0" presId="urn:microsoft.com/office/officeart/2008/layout/AlternatingHexagons"/>
    <dgm:cxn modelId="{50FB200A-F895-40BC-95F4-5A64FB3FE031}" type="presParOf" srcId="{0DDF06A1-F801-472D-9456-BE242DD8D4FA}" destId="{B5E802DE-1BC4-44D9-A3F2-8B2BF71BAFE6}" srcOrd="1" destOrd="0" presId="urn:microsoft.com/office/officeart/2008/layout/AlternatingHexagons"/>
    <dgm:cxn modelId="{ECD63C32-4CE7-47BF-A490-6232D3D895EF}" type="presParOf" srcId="{0DDF06A1-F801-472D-9456-BE242DD8D4FA}" destId="{06A5F4B6-77CB-4E4A-833E-C555FB3D6DEF}" srcOrd="2" destOrd="0" presId="urn:microsoft.com/office/officeart/2008/layout/AlternatingHexagons"/>
    <dgm:cxn modelId="{AD803C78-8BDE-49E8-9E9C-C3715F1DBAC7}" type="presParOf" srcId="{06A5F4B6-77CB-4E4A-833E-C555FB3D6DEF}" destId="{EB46ACE6-07EB-47DA-BA06-753071D746E1}" srcOrd="0" destOrd="0" presId="urn:microsoft.com/office/officeart/2008/layout/AlternatingHexagons"/>
    <dgm:cxn modelId="{A0D9BDF5-A8C6-4564-A336-AD24538476C7}" type="presParOf" srcId="{06A5F4B6-77CB-4E4A-833E-C555FB3D6DEF}" destId="{81A28187-8679-42B8-96D9-F1349080BD6C}" srcOrd="1" destOrd="0" presId="urn:microsoft.com/office/officeart/2008/layout/AlternatingHexagons"/>
    <dgm:cxn modelId="{F70AED9B-6F2E-42F8-96CF-5E165D6D9F16}" type="presParOf" srcId="{06A5F4B6-77CB-4E4A-833E-C555FB3D6DEF}" destId="{1C6F45AD-62A2-4D04-8131-1BD190204DE9}" srcOrd="2" destOrd="0" presId="urn:microsoft.com/office/officeart/2008/layout/AlternatingHexagons"/>
    <dgm:cxn modelId="{4C4E9862-A228-4218-8E4A-1E07424C540B}" type="presParOf" srcId="{06A5F4B6-77CB-4E4A-833E-C555FB3D6DEF}" destId="{A78745B4-E6A4-424C-B826-48EF9CB157BA}" srcOrd="3" destOrd="0" presId="urn:microsoft.com/office/officeart/2008/layout/AlternatingHexagons"/>
    <dgm:cxn modelId="{7748C964-EBE0-4E62-9315-9730AC75C468}" type="presParOf" srcId="{06A5F4B6-77CB-4E4A-833E-C555FB3D6DEF}" destId="{3AD0478F-64CB-4467-B9EF-51EC64EB64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6497D-A1FF-4F6D-A60E-469CEA2958E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F87CDBD7-D5FF-4524-AFB1-5FCA07A76EBE}">
      <dgm:prSet phldrT="[Text]" custT="1"/>
      <dgm:spPr/>
      <dgm:t>
        <a:bodyPr/>
        <a:lstStyle/>
        <a:p>
          <a:r>
            <a:rPr lang="de-DE" sz="1800" dirty="0">
              <a:latin typeface="Century Gothic" panose="020B0502020202020204" pitchFamily="34" charset="0"/>
            </a:rPr>
            <a:t>alleine zur Toilette gehen</a:t>
          </a:r>
        </a:p>
      </dgm:t>
    </dgm:pt>
    <dgm:pt modelId="{39D6ED30-9482-4A99-B047-6004E9425CDD}" type="parTrans" cxnId="{EFB73DD1-FE98-4E15-8EB3-EB87ADE99144}">
      <dgm:prSet/>
      <dgm:spPr/>
      <dgm:t>
        <a:bodyPr/>
        <a:lstStyle/>
        <a:p>
          <a:endParaRPr lang="de-DE"/>
        </a:p>
      </dgm:t>
    </dgm:pt>
    <dgm:pt modelId="{D2878C20-7D24-46DC-8596-EBE5C8CD04D6}" type="sibTrans" cxnId="{EFB73DD1-FE98-4E15-8EB3-EB87ADE99144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A5AE9F97-6C86-46BF-971E-F1A6C87C902A}">
      <dgm:prSet phldrT="[Text]"/>
      <dgm:spPr/>
      <dgm:t>
        <a:bodyPr/>
        <a:lstStyle/>
        <a:p>
          <a:endParaRPr lang="de-DE" dirty="0"/>
        </a:p>
      </dgm:t>
    </dgm:pt>
    <dgm:pt modelId="{5839813F-E741-49AA-A8A7-68CABB81CAAF}" type="parTrans" cxnId="{DB31160D-72C7-426B-8D3D-FB6BAED301C6}">
      <dgm:prSet/>
      <dgm:spPr/>
      <dgm:t>
        <a:bodyPr/>
        <a:lstStyle/>
        <a:p>
          <a:endParaRPr lang="de-DE"/>
        </a:p>
      </dgm:t>
    </dgm:pt>
    <dgm:pt modelId="{53F1E47A-D813-4B4C-91C9-CF41D6C958FA}" type="sibTrans" cxnId="{DB31160D-72C7-426B-8D3D-FB6BAED301C6}">
      <dgm:prSet/>
      <dgm:spPr/>
      <dgm:t>
        <a:bodyPr/>
        <a:lstStyle/>
        <a:p>
          <a:endParaRPr lang="de-DE"/>
        </a:p>
      </dgm:t>
    </dgm:pt>
    <dgm:pt modelId="{DFC5BB93-5B54-4AB4-BA7E-267F80CFA35B}" type="pres">
      <dgm:prSet presAssocID="{1326497D-A1FF-4F6D-A60E-469CEA2958E3}" presName="Name0" presStyleCnt="0">
        <dgm:presLayoutVars>
          <dgm:chMax/>
          <dgm:chPref/>
          <dgm:dir/>
          <dgm:animLvl val="lvl"/>
        </dgm:presLayoutVars>
      </dgm:prSet>
      <dgm:spPr/>
    </dgm:pt>
    <dgm:pt modelId="{E259BD65-169E-43C0-B6EE-9139FFF45AF8}" type="pres">
      <dgm:prSet presAssocID="{F87CDBD7-D5FF-4524-AFB1-5FCA07A76EBE}" presName="composite" presStyleCnt="0"/>
      <dgm:spPr/>
    </dgm:pt>
    <dgm:pt modelId="{95912726-A75F-4E25-885E-30F369B7376A}" type="pres">
      <dgm:prSet presAssocID="{F87CDBD7-D5FF-4524-AFB1-5FCA07A76EBE}" presName="Parent1" presStyleLbl="node1" presStyleIdx="0" presStyleCnt="2" custLinFactNeighborX="63103" custLinFactNeighborY="63339">
        <dgm:presLayoutVars>
          <dgm:chMax val="1"/>
          <dgm:chPref val="1"/>
          <dgm:bulletEnabled val="1"/>
        </dgm:presLayoutVars>
      </dgm:prSet>
      <dgm:spPr/>
    </dgm:pt>
    <dgm:pt modelId="{2142A6DC-CEDA-4BBB-AB0B-7EB874FCD1F3}" type="pres">
      <dgm:prSet presAssocID="{F87CDBD7-D5FF-4524-AFB1-5FCA07A76EBE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557D76D-5DDD-4D73-8DF1-9435B241C6B3}" type="pres">
      <dgm:prSet presAssocID="{F87CDBD7-D5FF-4524-AFB1-5FCA07A76EBE}" presName="BalanceSpacing" presStyleCnt="0"/>
      <dgm:spPr/>
    </dgm:pt>
    <dgm:pt modelId="{B3A944CE-070F-4403-B5D0-864A8392BD2E}" type="pres">
      <dgm:prSet presAssocID="{F87CDBD7-D5FF-4524-AFB1-5FCA07A76EBE}" presName="BalanceSpacing1" presStyleCnt="0"/>
      <dgm:spPr/>
    </dgm:pt>
    <dgm:pt modelId="{14743633-124B-4319-88F2-634E56E3C258}" type="pres">
      <dgm:prSet presAssocID="{D2878C20-7D24-46DC-8596-EBE5C8CD04D6}" presName="Accent1Text" presStyleLbl="node1" presStyleIdx="1" presStyleCnt="2" custLinFactX="71103" custLinFactNeighborX="100000" custLinFactNeighborY="-38641"/>
      <dgm:spPr/>
    </dgm:pt>
  </dgm:ptLst>
  <dgm:cxnLst>
    <dgm:cxn modelId="{DB31160D-72C7-426B-8D3D-FB6BAED301C6}" srcId="{F87CDBD7-D5FF-4524-AFB1-5FCA07A76EBE}" destId="{A5AE9F97-6C86-46BF-971E-F1A6C87C902A}" srcOrd="0" destOrd="0" parTransId="{5839813F-E741-49AA-A8A7-68CABB81CAAF}" sibTransId="{53F1E47A-D813-4B4C-91C9-CF41D6C958FA}"/>
    <dgm:cxn modelId="{8061B742-3982-4ADE-B484-D43882A26BC5}" type="presOf" srcId="{F87CDBD7-D5FF-4524-AFB1-5FCA07A76EBE}" destId="{95912726-A75F-4E25-885E-30F369B7376A}" srcOrd="0" destOrd="0" presId="urn:microsoft.com/office/officeart/2008/layout/AlternatingHexagons"/>
    <dgm:cxn modelId="{DBCB0858-74CF-44BC-8B3F-3F554F228C65}" type="presOf" srcId="{A5AE9F97-6C86-46BF-971E-F1A6C87C902A}" destId="{2142A6DC-CEDA-4BBB-AB0B-7EB874FCD1F3}" srcOrd="0" destOrd="0" presId="urn:microsoft.com/office/officeart/2008/layout/AlternatingHexagons"/>
    <dgm:cxn modelId="{D237FB92-8771-4D56-893F-A2A8E382AA37}" type="presOf" srcId="{D2878C20-7D24-46DC-8596-EBE5C8CD04D6}" destId="{14743633-124B-4319-88F2-634E56E3C258}" srcOrd="0" destOrd="0" presId="urn:microsoft.com/office/officeart/2008/layout/AlternatingHexagons"/>
    <dgm:cxn modelId="{4953F4D0-805E-4DEA-BD54-59E0D5B129E1}" type="presOf" srcId="{1326497D-A1FF-4F6D-A60E-469CEA2958E3}" destId="{DFC5BB93-5B54-4AB4-BA7E-267F80CFA35B}" srcOrd="0" destOrd="0" presId="urn:microsoft.com/office/officeart/2008/layout/AlternatingHexagons"/>
    <dgm:cxn modelId="{EFB73DD1-FE98-4E15-8EB3-EB87ADE99144}" srcId="{1326497D-A1FF-4F6D-A60E-469CEA2958E3}" destId="{F87CDBD7-D5FF-4524-AFB1-5FCA07A76EBE}" srcOrd="0" destOrd="0" parTransId="{39D6ED30-9482-4A99-B047-6004E9425CDD}" sibTransId="{D2878C20-7D24-46DC-8596-EBE5C8CD04D6}"/>
    <dgm:cxn modelId="{AC21B77C-2CEC-4CCE-A744-6A8BD72E7884}" type="presParOf" srcId="{DFC5BB93-5B54-4AB4-BA7E-267F80CFA35B}" destId="{E259BD65-169E-43C0-B6EE-9139FFF45AF8}" srcOrd="0" destOrd="0" presId="urn:microsoft.com/office/officeart/2008/layout/AlternatingHexagons"/>
    <dgm:cxn modelId="{AEE99CA4-54E2-4FC7-9582-5F21EB434BC4}" type="presParOf" srcId="{E259BD65-169E-43C0-B6EE-9139FFF45AF8}" destId="{95912726-A75F-4E25-885E-30F369B7376A}" srcOrd="0" destOrd="0" presId="urn:microsoft.com/office/officeart/2008/layout/AlternatingHexagons"/>
    <dgm:cxn modelId="{614A09F5-6A54-4C6D-A138-289C951F8973}" type="presParOf" srcId="{E259BD65-169E-43C0-B6EE-9139FFF45AF8}" destId="{2142A6DC-CEDA-4BBB-AB0B-7EB874FCD1F3}" srcOrd="1" destOrd="0" presId="urn:microsoft.com/office/officeart/2008/layout/AlternatingHexagons"/>
    <dgm:cxn modelId="{60870A27-BF3D-4429-AA86-7289211D5CD1}" type="presParOf" srcId="{E259BD65-169E-43C0-B6EE-9139FFF45AF8}" destId="{D557D76D-5DDD-4D73-8DF1-9435B241C6B3}" srcOrd="2" destOrd="0" presId="urn:microsoft.com/office/officeart/2008/layout/AlternatingHexagons"/>
    <dgm:cxn modelId="{33EB4B69-4F0E-442A-8780-84A3CEF1374D}" type="presParOf" srcId="{E259BD65-169E-43C0-B6EE-9139FFF45AF8}" destId="{B3A944CE-070F-4403-B5D0-864A8392BD2E}" srcOrd="3" destOrd="0" presId="urn:microsoft.com/office/officeart/2008/layout/AlternatingHexagons"/>
    <dgm:cxn modelId="{DF2F7D67-F8E3-4E64-A231-7F554D3660E6}" type="presParOf" srcId="{E259BD65-169E-43C0-B6EE-9139FFF45AF8}" destId="{14743633-124B-4319-88F2-634E56E3C25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B2D556-0289-4364-9B73-E68C151FB3A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4803633-49F1-49A9-B8B6-8CC42270F541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Bedürfnisse aufschieben bzw. warten</a:t>
          </a:r>
        </a:p>
      </dgm:t>
    </dgm:pt>
    <dgm:pt modelId="{BC10ACEF-D9E7-4C03-89A2-72D84A87E063}" type="parTrans" cxnId="{2A291B5C-98C4-42B7-89B6-187775734B78}">
      <dgm:prSet/>
      <dgm:spPr/>
      <dgm:t>
        <a:bodyPr/>
        <a:lstStyle/>
        <a:p>
          <a:endParaRPr lang="de-DE"/>
        </a:p>
      </dgm:t>
    </dgm:pt>
    <dgm:pt modelId="{C6A90B2F-62A7-4C96-9104-98D4D4EFF318}" type="sibTrans" cxnId="{2A291B5C-98C4-42B7-89B6-187775734B78}">
      <dgm:prSet/>
      <dgm:spPr/>
      <dgm:t>
        <a:bodyPr/>
        <a:lstStyle/>
        <a:p>
          <a:endParaRPr lang="de-DE" dirty="0"/>
        </a:p>
      </dgm:t>
    </dgm:pt>
    <dgm:pt modelId="{323C41FD-D859-4D3D-B7D6-01F0A66B7A28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auf veränderte Situationen einstellen</a:t>
          </a:r>
        </a:p>
      </dgm:t>
    </dgm:pt>
    <dgm:pt modelId="{E21B4835-1856-4ABF-88BE-DEE459AA6C9E}" type="parTrans" cxnId="{94A7A71B-8C83-4B25-B845-71F816AF06B9}">
      <dgm:prSet/>
      <dgm:spPr/>
      <dgm:t>
        <a:bodyPr/>
        <a:lstStyle/>
        <a:p>
          <a:endParaRPr lang="de-DE"/>
        </a:p>
      </dgm:t>
    </dgm:pt>
    <dgm:pt modelId="{09C0501D-1091-4EE8-BE60-B4F0E693D5E7}" type="sibTrans" cxnId="{94A7A71B-8C83-4B25-B845-71F816AF06B9}">
      <dgm:prSet/>
      <dgm:spPr/>
      <dgm:t>
        <a:bodyPr/>
        <a:lstStyle/>
        <a:p>
          <a:endParaRPr lang="de-DE"/>
        </a:p>
      </dgm:t>
    </dgm:pt>
    <dgm:pt modelId="{0DDF06A1-F801-472D-9456-BE242DD8D4FA}" type="pres">
      <dgm:prSet presAssocID="{59B2D556-0289-4364-9B73-E68C151FB3A5}" presName="Name0" presStyleCnt="0">
        <dgm:presLayoutVars>
          <dgm:chMax/>
          <dgm:chPref/>
          <dgm:dir/>
          <dgm:animLvl val="lvl"/>
        </dgm:presLayoutVars>
      </dgm:prSet>
      <dgm:spPr/>
    </dgm:pt>
    <dgm:pt modelId="{90C5E6E0-1AD3-497B-9167-3885C5EB46AA}" type="pres">
      <dgm:prSet presAssocID="{F4803633-49F1-49A9-B8B6-8CC42270F541}" presName="composite" presStyleCnt="0"/>
      <dgm:spPr/>
    </dgm:pt>
    <dgm:pt modelId="{68006A36-FFDE-49CD-B5C2-76EBAAD9C706}" type="pres">
      <dgm:prSet presAssocID="{F4803633-49F1-49A9-B8B6-8CC42270F54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0AF0C4-DC5C-4B9C-9A6B-9AA92B9192BE}" type="pres">
      <dgm:prSet presAssocID="{F4803633-49F1-49A9-B8B6-8CC42270F54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A9F1C98-B965-4615-B29F-3C5630B2E997}" type="pres">
      <dgm:prSet presAssocID="{F4803633-49F1-49A9-B8B6-8CC42270F541}" presName="BalanceSpacing" presStyleCnt="0"/>
      <dgm:spPr/>
    </dgm:pt>
    <dgm:pt modelId="{DE178A29-9921-4231-924F-BEB7E8D8BD8C}" type="pres">
      <dgm:prSet presAssocID="{F4803633-49F1-49A9-B8B6-8CC42270F541}" presName="BalanceSpacing1" presStyleCnt="0"/>
      <dgm:spPr/>
    </dgm:pt>
    <dgm:pt modelId="{DEA0B205-6511-4BD4-A0FE-6340118A8549}" type="pres">
      <dgm:prSet presAssocID="{C6A90B2F-62A7-4C96-9104-98D4D4EFF318}" presName="Accent1Text" presStyleLbl="node1" presStyleIdx="1" presStyleCnt="4"/>
      <dgm:spPr/>
    </dgm:pt>
    <dgm:pt modelId="{B5E802DE-1BC4-44D9-A3F2-8B2BF71BAFE6}" type="pres">
      <dgm:prSet presAssocID="{C6A90B2F-62A7-4C96-9104-98D4D4EFF318}" presName="spaceBetweenRectangles" presStyleCnt="0"/>
      <dgm:spPr/>
    </dgm:pt>
    <dgm:pt modelId="{06A5F4B6-77CB-4E4A-833E-C555FB3D6DEF}" type="pres">
      <dgm:prSet presAssocID="{323C41FD-D859-4D3D-B7D6-01F0A66B7A28}" presName="composite" presStyleCnt="0"/>
      <dgm:spPr/>
    </dgm:pt>
    <dgm:pt modelId="{EB46ACE6-07EB-47DA-BA06-753071D746E1}" type="pres">
      <dgm:prSet presAssocID="{323C41FD-D859-4D3D-B7D6-01F0A66B7A2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81A28187-8679-42B8-96D9-F1349080BD6C}" type="pres">
      <dgm:prSet presAssocID="{323C41FD-D859-4D3D-B7D6-01F0A66B7A2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C6F45AD-62A2-4D04-8131-1BD190204DE9}" type="pres">
      <dgm:prSet presAssocID="{323C41FD-D859-4D3D-B7D6-01F0A66B7A28}" presName="BalanceSpacing" presStyleCnt="0"/>
      <dgm:spPr/>
    </dgm:pt>
    <dgm:pt modelId="{A78745B4-E6A4-424C-B826-48EF9CB157BA}" type="pres">
      <dgm:prSet presAssocID="{323C41FD-D859-4D3D-B7D6-01F0A66B7A28}" presName="BalanceSpacing1" presStyleCnt="0"/>
      <dgm:spPr/>
    </dgm:pt>
    <dgm:pt modelId="{3AD0478F-64CB-4467-B9EF-51EC64EB6442}" type="pres">
      <dgm:prSet presAssocID="{09C0501D-1091-4EE8-BE60-B4F0E693D5E7}" presName="Accent1Text" presStyleLbl="node1" presStyleIdx="3" presStyleCnt="4"/>
      <dgm:spPr/>
    </dgm:pt>
  </dgm:ptLst>
  <dgm:cxnLst>
    <dgm:cxn modelId="{94A7A71B-8C83-4B25-B845-71F816AF06B9}" srcId="{59B2D556-0289-4364-9B73-E68C151FB3A5}" destId="{323C41FD-D859-4D3D-B7D6-01F0A66B7A28}" srcOrd="1" destOrd="0" parTransId="{E21B4835-1856-4ABF-88BE-DEE459AA6C9E}" sibTransId="{09C0501D-1091-4EE8-BE60-B4F0E693D5E7}"/>
    <dgm:cxn modelId="{2A291B5C-98C4-42B7-89B6-187775734B78}" srcId="{59B2D556-0289-4364-9B73-E68C151FB3A5}" destId="{F4803633-49F1-49A9-B8B6-8CC42270F541}" srcOrd="0" destOrd="0" parTransId="{BC10ACEF-D9E7-4C03-89A2-72D84A87E063}" sibTransId="{C6A90B2F-62A7-4C96-9104-98D4D4EFF318}"/>
    <dgm:cxn modelId="{1947256D-C362-438D-9E81-CE8AEF4F00E7}" type="presOf" srcId="{F4803633-49F1-49A9-B8B6-8CC42270F541}" destId="{68006A36-FFDE-49CD-B5C2-76EBAAD9C706}" srcOrd="0" destOrd="0" presId="urn:microsoft.com/office/officeart/2008/layout/AlternatingHexagons"/>
    <dgm:cxn modelId="{49618DA9-2162-48C4-A6BC-070BFA50D3D5}" type="presOf" srcId="{59B2D556-0289-4364-9B73-E68C151FB3A5}" destId="{0DDF06A1-F801-472D-9456-BE242DD8D4FA}" srcOrd="0" destOrd="0" presId="urn:microsoft.com/office/officeart/2008/layout/AlternatingHexagons"/>
    <dgm:cxn modelId="{75785FAE-0750-4972-BFB6-BE22B0F1593E}" type="presOf" srcId="{323C41FD-D859-4D3D-B7D6-01F0A66B7A28}" destId="{EB46ACE6-07EB-47DA-BA06-753071D746E1}" srcOrd="0" destOrd="0" presId="urn:microsoft.com/office/officeart/2008/layout/AlternatingHexagons"/>
    <dgm:cxn modelId="{484C4AC0-98AC-4BB6-9326-8DC92168F804}" type="presOf" srcId="{C6A90B2F-62A7-4C96-9104-98D4D4EFF318}" destId="{DEA0B205-6511-4BD4-A0FE-6340118A8549}" srcOrd="0" destOrd="0" presId="urn:microsoft.com/office/officeart/2008/layout/AlternatingHexagons"/>
    <dgm:cxn modelId="{2C2108D8-C45F-4BD9-856F-EBFA8C7962C7}" type="presOf" srcId="{09C0501D-1091-4EE8-BE60-B4F0E693D5E7}" destId="{3AD0478F-64CB-4467-B9EF-51EC64EB6442}" srcOrd="0" destOrd="0" presId="urn:microsoft.com/office/officeart/2008/layout/AlternatingHexagons"/>
    <dgm:cxn modelId="{051FD61F-B797-47FC-957E-7467CC29BC4F}" type="presParOf" srcId="{0DDF06A1-F801-472D-9456-BE242DD8D4FA}" destId="{90C5E6E0-1AD3-497B-9167-3885C5EB46AA}" srcOrd="0" destOrd="0" presId="urn:microsoft.com/office/officeart/2008/layout/AlternatingHexagons"/>
    <dgm:cxn modelId="{0182B23D-C853-4B6C-891F-1BA1D6843751}" type="presParOf" srcId="{90C5E6E0-1AD3-497B-9167-3885C5EB46AA}" destId="{68006A36-FFDE-49CD-B5C2-76EBAAD9C706}" srcOrd="0" destOrd="0" presId="urn:microsoft.com/office/officeart/2008/layout/AlternatingHexagons"/>
    <dgm:cxn modelId="{A2B4E91B-4E6A-45EE-82F4-15CACA70698A}" type="presParOf" srcId="{90C5E6E0-1AD3-497B-9167-3885C5EB46AA}" destId="{6C0AF0C4-DC5C-4B9C-9A6B-9AA92B9192BE}" srcOrd="1" destOrd="0" presId="urn:microsoft.com/office/officeart/2008/layout/AlternatingHexagons"/>
    <dgm:cxn modelId="{6544750A-8A71-4938-A350-F3F0A4D22474}" type="presParOf" srcId="{90C5E6E0-1AD3-497B-9167-3885C5EB46AA}" destId="{9A9F1C98-B965-4615-B29F-3C5630B2E997}" srcOrd="2" destOrd="0" presId="urn:microsoft.com/office/officeart/2008/layout/AlternatingHexagons"/>
    <dgm:cxn modelId="{9098183D-6A75-4936-B10D-EE3D1D9ABE09}" type="presParOf" srcId="{90C5E6E0-1AD3-497B-9167-3885C5EB46AA}" destId="{DE178A29-9921-4231-924F-BEB7E8D8BD8C}" srcOrd="3" destOrd="0" presId="urn:microsoft.com/office/officeart/2008/layout/AlternatingHexagons"/>
    <dgm:cxn modelId="{80FAA1B2-222A-44A1-93A4-489E64F7A58D}" type="presParOf" srcId="{90C5E6E0-1AD3-497B-9167-3885C5EB46AA}" destId="{DEA0B205-6511-4BD4-A0FE-6340118A8549}" srcOrd="4" destOrd="0" presId="urn:microsoft.com/office/officeart/2008/layout/AlternatingHexagons"/>
    <dgm:cxn modelId="{50FB200A-F895-40BC-95F4-5A64FB3FE031}" type="presParOf" srcId="{0DDF06A1-F801-472D-9456-BE242DD8D4FA}" destId="{B5E802DE-1BC4-44D9-A3F2-8B2BF71BAFE6}" srcOrd="1" destOrd="0" presId="urn:microsoft.com/office/officeart/2008/layout/AlternatingHexagons"/>
    <dgm:cxn modelId="{ECD63C32-4CE7-47BF-A490-6232D3D895EF}" type="presParOf" srcId="{0DDF06A1-F801-472D-9456-BE242DD8D4FA}" destId="{06A5F4B6-77CB-4E4A-833E-C555FB3D6DEF}" srcOrd="2" destOrd="0" presId="urn:microsoft.com/office/officeart/2008/layout/AlternatingHexagons"/>
    <dgm:cxn modelId="{AD803C78-8BDE-49E8-9E9C-C3715F1DBAC7}" type="presParOf" srcId="{06A5F4B6-77CB-4E4A-833E-C555FB3D6DEF}" destId="{EB46ACE6-07EB-47DA-BA06-753071D746E1}" srcOrd="0" destOrd="0" presId="urn:microsoft.com/office/officeart/2008/layout/AlternatingHexagons"/>
    <dgm:cxn modelId="{A0D9BDF5-A8C6-4564-A336-AD24538476C7}" type="presParOf" srcId="{06A5F4B6-77CB-4E4A-833E-C555FB3D6DEF}" destId="{81A28187-8679-42B8-96D9-F1349080BD6C}" srcOrd="1" destOrd="0" presId="urn:microsoft.com/office/officeart/2008/layout/AlternatingHexagons"/>
    <dgm:cxn modelId="{F70AED9B-6F2E-42F8-96CF-5E165D6D9F16}" type="presParOf" srcId="{06A5F4B6-77CB-4E4A-833E-C555FB3D6DEF}" destId="{1C6F45AD-62A2-4D04-8131-1BD190204DE9}" srcOrd="2" destOrd="0" presId="urn:microsoft.com/office/officeart/2008/layout/AlternatingHexagons"/>
    <dgm:cxn modelId="{4C4E9862-A228-4218-8E4A-1E07424C540B}" type="presParOf" srcId="{06A5F4B6-77CB-4E4A-833E-C555FB3D6DEF}" destId="{A78745B4-E6A4-424C-B826-48EF9CB157BA}" srcOrd="3" destOrd="0" presId="urn:microsoft.com/office/officeart/2008/layout/AlternatingHexagons"/>
    <dgm:cxn modelId="{7748C964-EBE0-4E62-9315-9730AC75C468}" type="presParOf" srcId="{06A5F4B6-77CB-4E4A-833E-C555FB3D6DEF}" destId="{3AD0478F-64CB-4467-B9EF-51EC64EB64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B2D556-0289-4364-9B73-E68C151FB3A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4803633-49F1-49A9-B8B6-8CC42270F541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entury Gothic" panose="020B0502020202020204" pitchFamily="34" charset="0"/>
            </a:rPr>
            <a:t>in vollständigen Sätzen sprechen</a:t>
          </a:r>
        </a:p>
      </dgm:t>
    </dgm:pt>
    <dgm:pt modelId="{BC10ACEF-D9E7-4C03-89A2-72D84A87E063}" type="parTrans" cxnId="{2A291B5C-98C4-42B7-89B6-187775734B78}">
      <dgm:prSet/>
      <dgm:spPr/>
      <dgm:t>
        <a:bodyPr/>
        <a:lstStyle/>
        <a:p>
          <a:endParaRPr lang="de-DE"/>
        </a:p>
      </dgm:t>
    </dgm:pt>
    <dgm:pt modelId="{C6A90B2F-62A7-4C96-9104-98D4D4EFF318}" type="sibTrans" cxnId="{2A291B5C-98C4-42B7-89B6-187775734B78}">
      <dgm:prSet/>
      <dgm:spPr>
        <a:solidFill>
          <a:srgbClr val="00B0F0"/>
        </a:solidFill>
      </dgm:spPr>
      <dgm:t>
        <a:bodyPr/>
        <a:lstStyle/>
        <a:p>
          <a:endParaRPr lang="de-DE" dirty="0"/>
        </a:p>
      </dgm:t>
    </dgm:pt>
    <dgm:pt modelId="{323C41FD-D859-4D3D-B7D6-01F0A66B7A28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600" dirty="0">
              <a:latin typeface="Century Gothic" panose="020B0502020202020204" pitchFamily="34" charset="0"/>
            </a:rPr>
            <a:t>Anweisungen und Aufträge verstehen</a:t>
          </a:r>
        </a:p>
      </dgm:t>
    </dgm:pt>
    <dgm:pt modelId="{E21B4835-1856-4ABF-88BE-DEE459AA6C9E}" type="parTrans" cxnId="{94A7A71B-8C83-4B25-B845-71F816AF06B9}">
      <dgm:prSet/>
      <dgm:spPr/>
      <dgm:t>
        <a:bodyPr/>
        <a:lstStyle/>
        <a:p>
          <a:endParaRPr lang="de-DE"/>
        </a:p>
      </dgm:t>
    </dgm:pt>
    <dgm:pt modelId="{09C0501D-1091-4EE8-BE60-B4F0E693D5E7}" type="sibTrans" cxnId="{94A7A71B-8C83-4B25-B845-71F816AF06B9}">
      <dgm:prSet/>
      <dgm:spPr>
        <a:solidFill>
          <a:schemeClr val="tx2"/>
        </a:solidFill>
      </dgm:spPr>
      <dgm:t>
        <a:bodyPr/>
        <a:lstStyle/>
        <a:p>
          <a:endParaRPr lang="de-DE"/>
        </a:p>
      </dgm:t>
    </dgm:pt>
    <dgm:pt modelId="{0DDF06A1-F801-472D-9456-BE242DD8D4FA}" type="pres">
      <dgm:prSet presAssocID="{59B2D556-0289-4364-9B73-E68C151FB3A5}" presName="Name0" presStyleCnt="0">
        <dgm:presLayoutVars>
          <dgm:chMax/>
          <dgm:chPref/>
          <dgm:dir/>
          <dgm:animLvl val="lvl"/>
        </dgm:presLayoutVars>
      </dgm:prSet>
      <dgm:spPr/>
    </dgm:pt>
    <dgm:pt modelId="{90C5E6E0-1AD3-497B-9167-3885C5EB46AA}" type="pres">
      <dgm:prSet presAssocID="{F4803633-49F1-49A9-B8B6-8CC42270F541}" presName="composite" presStyleCnt="0"/>
      <dgm:spPr/>
    </dgm:pt>
    <dgm:pt modelId="{68006A36-FFDE-49CD-B5C2-76EBAAD9C706}" type="pres">
      <dgm:prSet presAssocID="{F4803633-49F1-49A9-B8B6-8CC42270F54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0AF0C4-DC5C-4B9C-9A6B-9AA92B9192BE}" type="pres">
      <dgm:prSet presAssocID="{F4803633-49F1-49A9-B8B6-8CC42270F54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A9F1C98-B965-4615-B29F-3C5630B2E997}" type="pres">
      <dgm:prSet presAssocID="{F4803633-49F1-49A9-B8B6-8CC42270F541}" presName="BalanceSpacing" presStyleCnt="0"/>
      <dgm:spPr/>
    </dgm:pt>
    <dgm:pt modelId="{DE178A29-9921-4231-924F-BEB7E8D8BD8C}" type="pres">
      <dgm:prSet presAssocID="{F4803633-49F1-49A9-B8B6-8CC42270F541}" presName="BalanceSpacing1" presStyleCnt="0"/>
      <dgm:spPr/>
    </dgm:pt>
    <dgm:pt modelId="{DEA0B205-6511-4BD4-A0FE-6340118A8549}" type="pres">
      <dgm:prSet presAssocID="{C6A90B2F-62A7-4C96-9104-98D4D4EFF318}" presName="Accent1Text" presStyleLbl="node1" presStyleIdx="1" presStyleCnt="4"/>
      <dgm:spPr/>
    </dgm:pt>
    <dgm:pt modelId="{B5E802DE-1BC4-44D9-A3F2-8B2BF71BAFE6}" type="pres">
      <dgm:prSet presAssocID="{C6A90B2F-62A7-4C96-9104-98D4D4EFF318}" presName="spaceBetweenRectangles" presStyleCnt="0"/>
      <dgm:spPr/>
    </dgm:pt>
    <dgm:pt modelId="{06A5F4B6-77CB-4E4A-833E-C555FB3D6DEF}" type="pres">
      <dgm:prSet presAssocID="{323C41FD-D859-4D3D-B7D6-01F0A66B7A28}" presName="composite" presStyleCnt="0"/>
      <dgm:spPr/>
    </dgm:pt>
    <dgm:pt modelId="{EB46ACE6-07EB-47DA-BA06-753071D746E1}" type="pres">
      <dgm:prSet presAssocID="{323C41FD-D859-4D3D-B7D6-01F0A66B7A28}" presName="Parent1" presStyleLbl="node1" presStyleIdx="2" presStyleCnt="4" custScaleX="114523">
        <dgm:presLayoutVars>
          <dgm:chMax val="1"/>
          <dgm:chPref val="1"/>
          <dgm:bulletEnabled val="1"/>
        </dgm:presLayoutVars>
      </dgm:prSet>
      <dgm:spPr/>
    </dgm:pt>
    <dgm:pt modelId="{81A28187-8679-42B8-96D9-F1349080BD6C}" type="pres">
      <dgm:prSet presAssocID="{323C41FD-D859-4D3D-B7D6-01F0A66B7A2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C6F45AD-62A2-4D04-8131-1BD190204DE9}" type="pres">
      <dgm:prSet presAssocID="{323C41FD-D859-4D3D-B7D6-01F0A66B7A28}" presName="BalanceSpacing" presStyleCnt="0"/>
      <dgm:spPr/>
    </dgm:pt>
    <dgm:pt modelId="{A78745B4-E6A4-424C-B826-48EF9CB157BA}" type="pres">
      <dgm:prSet presAssocID="{323C41FD-D859-4D3D-B7D6-01F0A66B7A28}" presName="BalanceSpacing1" presStyleCnt="0"/>
      <dgm:spPr/>
    </dgm:pt>
    <dgm:pt modelId="{3AD0478F-64CB-4467-B9EF-51EC64EB6442}" type="pres">
      <dgm:prSet presAssocID="{09C0501D-1091-4EE8-BE60-B4F0E693D5E7}" presName="Accent1Text" presStyleLbl="node1" presStyleIdx="3" presStyleCnt="4"/>
      <dgm:spPr/>
    </dgm:pt>
  </dgm:ptLst>
  <dgm:cxnLst>
    <dgm:cxn modelId="{94A7A71B-8C83-4B25-B845-71F816AF06B9}" srcId="{59B2D556-0289-4364-9B73-E68C151FB3A5}" destId="{323C41FD-D859-4D3D-B7D6-01F0A66B7A28}" srcOrd="1" destOrd="0" parTransId="{E21B4835-1856-4ABF-88BE-DEE459AA6C9E}" sibTransId="{09C0501D-1091-4EE8-BE60-B4F0E693D5E7}"/>
    <dgm:cxn modelId="{2A291B5C-98C4-42B7-89B6-187775734B78}" srcId="{59B2D556-0289-4364-9B73-E68C151FB3A5}" destId="{F4803633-49F1-49A9-B8B6-8CC42270F541}" srcOrd="0" destOrd="0" parTransId="{BC10ACEF-D9E7-4C03-89A2-72D84A87E063}" sibTransId="{C6A90B2F-62A7-4C96-9104-98D4D4EFF318}"/>
    <dgm:cxn modelId="{1947256D-C362-438D-9E81-CE8AEF4F00E7}" type="presOf" srcId="{F4803633-49F1-49A9-B8B6-8CC42270F541}" destId="{68006A36-FFDE-49CD-B5C2-76EBAAD9C706}" srcOrd="0" destOrd="0" presId="urn:microsoft.com/office/officeart/2008/layout/AlternatingHexagons"/>
    <dgm:cxn modelId="{49618DA9-2162-48C4-A6BC-070BFA50D3D5}" type="presOf" srcId="{59B2D556-0289-4364-9B73-E68C151FB3A5}" destId="{0DDF06A1-F801-472D-9456-BE242DD8D4FA}" srcOrd="0" destOrd="0" presId="urn:microsoft.com/office/officeart/2008/layout/AlternatingHexagons"/>
    <dgm:cxn modelId="{75785FAE-0750-4972-BFB6-BE22B0F1593E}" type="presOf" srcId="{323C41FD-D859-4D3D-B7D6-01F0A66B7A28}" destId="{EB46ACE6-07EB-47DA-BA06-753071D746E1}" srcOrd="0" destOrd="0" presId="urn:microsoft.com/office/officeart/2008/layout/AlternatingHexagons"/>
    <dgm:cxn modelId="{484C4AC0-98AC-4BB6-9326-8DC92168F804}" type="presOf" srcId="{C6A90B2F-62A7-4C96-9104-98D4D4EFF318}" destId="{DEA0B205-6511-4BD4-A0FE-6340118A8549}" srcOrd="0" destOrd="0" presId="urn:microsoft.com/office/officeart/2008/layout/AlternatingHexagons"/>
    <dgm:cxn modelId="{2C2108D8-C45F-4BD9-856F-EBFA8C7962C7}" type="presOf" srcId="{09C0501D-1091-4EE8-BE60-B4F0E693D5E7}" destId="{3AD0478F-64CB-4467-B9EF-51EC64EB6442}" srcOrd="0" destOrd="0" presId="urn:microsoft.com/office/officeart/2008/layout/AlternatingHexagons"/>
    <dgm:cxn modelId="{051FD61F-B797-47FC-957E-7467CC29BC4F}" type="presParOf" srcId="{0DDF06A1-F801-472D-9456-BE242DD8D4FA}" destId="{90C5E6E0-1AD3-497B-9167-3885C5EB46AA}" srcOrd="0" destOrd="0" presId="urn:microsoft.com/office/officeart/2008/layout/AlternatingHexagons"/>
    <dgm:cxn modelId="{0182B23D-C853-4B6C-891F-1BA1D6843751}" type="presParOf" srcId="{90C5E6E0-1AD3-497B-9167-3885C5EB46AA}" destId="{68006A36-FFDE-49CD-B5C2-76EBAAD9C706}" srcOrd="0" destOrd="0" presId="urn:microsoft.com/office/officeart/2008/layout/AlternatingHexagons"/>
    <dgm:cxn modelId="{A2B4E91B-4E6A-45EE-82F4-15CACA70698A}" type="presParOf" srcId="{90C5E6E0-1AD3-497B-9167-3885C5EB46AA}" destId="{6C0AF0C4-DC5C-4B9C-9A6B-9AA92B9192BE}" srcOrd="1" destOrd="0" presId="urn:microsoft.com/office/officeart/2008/layout/AlternatingHexagons"/>
    <dgm:cxn modelId="{6544750A-8A71-4938-A350-F3F0A4D22474}" type="presParOf" srcId="{90C5E6E0-1AD3-497B-9167-3885C5EB46AA}" destId="{9A9F1C98-B965-4615-B29F-3C5630B2E997}" srcOrd="2" destOrd="0" presId="urn:microsoft.com/office/officeart/2008/layout/AlternatingHexagons"/>
    <dgm:cxn modelId="{9098183D-6A75-4936-B10D-EE3D1D9ABE09}" type="presParOf" srcId="{90C5E6E0-1AD3-497B-9167-3885C5EB46AA}" destId="{DE178A29-9921-4231-924F-BEB7E8D8BD8C}" srcOrd="3" destOrd="0" presId="urn:microsoft.com/office/officeart/2008/layout/AlternatingHexagons"/>
    <dgm:cxn modelId="{80FAA1B2-222A-44A1-93A4-489E64F7A58D}" type="presParOf" srcId="{90C5E6E0-1AD3-497B-9167-3885C5EB46AA}" destId="{DEA0B205-6511-4BD4-A0FE-6340118A8549}" srcOrd="4" destOrd="0" presId="urn:microsoft.com/office/officeart/2008/layout/AlternatingHexagons"/>
    <dgm:cxn modelId="{50FB200A-F895-40BC-95F4-5A64FB3FE031}" type="presParOf" srcId="{0DDF06A1-F801-472D-9456-BE242DD8D4FA}" destId="{B5E802DE-1BC4-44D9-A3F2-8B2BF71BAFE6}" srcOrd="1" destOrd="0" presId="urn:microsoft.com/office/officeart/2008/layout/AlternatingHexagons"/>
    <dgm:cxn modelId="{ECD63C32-4CE7-47BF-A490-6232D3D895EF}" type="presParOf" srcId="{0DDF06A1-F801-472D-9456-BE242DD8D4FA}" destId="{06A5F4B6-77CB-4E4A-833E-C555FB3D6DEF}" srcOrd="2" destOrd="0" presId="urn:microsoft.com/office/officeart/2008/layout/AlternatingHexagons"/>
    <dgm:cxn modelId="{AD803C78-8BDE-49E8-9E9C-C3715F1DBAC7}" type="presParOf" srcId="{06A5F4B6-77CB-4E4A-833E-C555FB3D6DEF}" destId="{EB46ACE6-07EB-47DA-BA06-753071D746E1}" srcOrd="0" destOrd="0" presId="urn:microsoft.com/office/officeart/2008/layout/AlternatingHexagons"/>
    <dgm:cxn modelId="{A0D9BDF5-A8C6-4564-A336-AD24538476C7}" type="presParOf" srcId="{06A5F4B6-77CB-4E4A-833E-C555FB3D6DEF}" destId="{81A28187-8679-42B8-96D9-F1349080BD6C}" srcOrd="1" destOrd="0" presId="urn:microsoft.com/office/officeart/2008/layout/AlternatingHexagons"/>
    <dgm:cxn modelId="{F70AED9B-6F2E-42F8-96CF-5E165D6D9F16}" type="presParOf" srcId="{06A5F4B6-77CB-4E4A-833E-C555FB3D6DEF}" destId="{1C6F45AD-62A2-4D04-8131-1BD190204DE9}" srcOrd="2" destOrd="0" presId="urn:microsoft.com/office/officeart/2008/layout/AlternatingHexagons"/>
    <dgm:cxn modelId="{4C4E9862-A228-4218-8E4A-1E07424C540B}" type="presParOf" srcId="{06A5F4B6-77CB-4E4A-833E-C555FB3D6DEF}" destId="{A78745B4-E6A4-424C-B826-48EF9CB157BA}" srcOrd="3" destOrd="0" presId="urn:microsoft.com/office/officeart/2008/layout/AlternatingHexagons"/>
    <dgm:cxn modelId="{7748C964-EBE0-4E62-9315-9730AC75C468}" type="presParOf" srcId="{06A5F4B6-77CB-4E4A-833E-C555FB3D6DEF}" destId="{3AD0478F-64CB-4467-B9EF-51EC64EB64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B2D556-0289-4364-9B73-E68C151FB3A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F4803633-49F1-49A9-B8B6-8CC42270F541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bei Schwierig-</a:t>
          </a:r>
          <a:r>
            <a:rPr lang="de-DE" dirty="0" err="1">
              <a:latin typeface="Century Gothic" panose="020B0502020202020204" pitchFamily="34" charset="0"/>
            </a:rPr>
            <a:t>keiten</a:t>
          </a:r>
          <a:r>
            <a:rPr lang="de-DE" dirty="0">
              <a:latin typeface="Century Gothic" panose="020B0502020202020204" pitchFamily="34" charset="0"/>
            </a:rPr>
            <a:t> nicht schnell aufgeben</a:t>
          </a:r>
        </a:p>
      </dgm:t>
    </dgm:pt>
    <dgm:pt modelId="{BC10ACEF-D9E7-4C03-89A2-72D84A87E063}" type="parTrans" cxnId="{2A291B5C-98C4-42B7-89B6-187775734B78}">
      <dgm:prSet/>
      <dgm:spPr/>
      <dgm:t>
        <a:bodyPr/>
        <a:lstStyle/>
        <a:p>
          <a:endParaRPr lang="de-DE"/>
        </a:p>
      </dgm:t>
    </dgm:pt>
    <dgm:pt modelId="{C6A90B2F-62A7-4C96-9104-98D4D4EFF318}" type="sibTrans" cxnId="{2A291B5C-98C4-42B7-89B6-187775734B78}">
      <dgm:prSet/>
      <dgm:spPr/>
      <dgm:t>
        <a:bodyPr/>
        <a:lstStyle/>
        <a:p>
          <a:endParaRPr lang="de-DE" dirty="0"/>
        </a:p>
      </dgm:t>
    </dgm:pt>
    <dgm:pt modelId="{323C41FD-D859-4D3D-B7D6-01F0A66B7A28}">
      <dgm:prSet phldrT="[Text]" custT="1"/>
      <dgm:spPr/>
      <dgm:t>
        <a:bodyPr/>
        <a:lstStyle/>
        <a:p>
          <a:r>
            <a:rPr lang="de-DE" sz="1600" dirty="0">
              <a:latin typeface="Century Gothic" panose="020B0502020202020204" pitchFamily="34" charset="0"/>
            </a:rPr>
            <a:t>sich konzentrieren</a:t>
          </a:r>
        </a:p>
      </dgm:t>
    </dgm:pt>
    <dgm:pt modelId="{E21B4835-1856-4ABF-88BE-DEE459AA6C9E}" type="parTrans" cxnId="{94A7A71B-8C83-4B25-B845-71F816AF06B9}">
      <dgm:prSet/>
      <dgm:spPr/>
      <dgm:t>
        <a:bodyPr/>
        <a:lstStyle/>
        <a:p>
          <a:endParaRPr lang="de-DE"/>
        </a:p>
      </dgm:t>
    </dgm:pt>
    <dgm:pt modelId="{09C0501D-1091-4EE8-BE60-B4F0E693D5E7}" type="sibTrans" cxnId="{94A7A71B-8C83-4B25-B845-71F816AF06B9}">
      <dgm:prSet/>
      <dgm:spPr/>
      <dgm:t>
        <a:bodyPr/>
        <a:lstStyle/>
        <a:p>
          <a:endParaRPr lang="de-DE"/>
        </a:p>
      </dgm:t>
    </dgm:pt>
    <dgm:pt modelId="{0DDF06A1-F801-472D-9456-BE242DD8D4FA}" type="pres">
      <dgm:prSet presAssocID="{59B2D556-0289-4364-9B73-E68C151FB3A5}" presName="Name0" presStyleCnt="0">
        <dgm:presLayoutVars>
          <dgm:chMax/>
          <dgm:chPref/>
          <dgm:dir/>
          <dgm:animLvl val="lvl"/>
        </dgm:presLayoutVars>
      </dgm:prSet>
      <dgm:spPr/>
    </dgm:pt>
    <dgm:pt modelId="{90C5E6E0-1AD3-497B-9167-3885C5EB46AA}" type="pres">
      <dgm:prSet presAssocID="{F4803633-49F1-49A9-B8B6-8CC42270F541}" presName="composite" presStyleCnt="0"/>
      <dgm:spPr/>
    </dgm:pt>
    <dgm:pt modelId="{68006A36-FFDE-49CD-B5C2-76EBAAD9C706}" type="pres">
      <dgm:prSet presAssocID="{F4803633-49F1-49A9-B8B6-8CC42270F541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6C0AF0C4-DC5C-4B9C-9A6B-9AA92B9192BE}" type="pres">
      <dgm:prSet presAssocID="{F4803633-49F1-49A9-B8B6-8CC42270F54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A9F1C98-B965-4615-B29F-3C5630B2E997}" type="pres">
      <dgm:prSet presAssocID="{F4803633-49F1-49A9-B8B6-8CC42270F541}" presName="BalanceSpacing" presStyleCnt="0"/>
      <dgm:spPr/>
    </dgm:pt>
    <dgm:pt modelId="{DE178A29-9921-4231-924F-BEB7E8D8BD8C}" type="pres">
      <dgm:prSet presAssocID="{F4803633-49F1-49A9-B8B6-8CC42270F541}" presName="BalanceSpacing1" presStyleCnt="0"/>
      <dgm:spPr/>
    </dgm:pt>
    <dgm:pt modelId="{DEA0B205-6511-4BD4-A0FE-6340118A8549}" type="pres">
      <dgm:prSet presAssocID="{C6A90B2F-62A7-4C96-9104-98D4D4EFF318}" presName="Accent1Text" presStyleLbl="node1" presStyleIdx="1" presStyleCnt="4"/>
      <dgm:spPr/>
    </dgm:pt>
    <dgm:pt modelId="{B5E802DE-1BC4-44D9-A3F2-8B2BF71BAFE6}" type="pres">
      <dgm:prSet presAssocID="{C6A90B2F-62A7-4C96-9104-98D4D4EFF318}" presName="spaceBetweenRectangles" presStyleCnt="0"/>
      <dgm:spPr/>
    </dgm:pt>
    <dgm:pt modelId="{06A5F4B6-77CB-4E4A-833E-C555FB3D6DEF}" type="pres">
      <dgm:prSet presAssocID="{323C41FD-D859-4D3D-B7D6-01F0A66B7A28}" presName="composite" presStyleCnt="0"/>
      <dgm:spPr/>
    </dgm:pt>
    <dgm:pt modelId="{EB46ACE6-07EB-47DA-BA06-753071D746E1}" type="pres">
      <dgm:prSet presAssocID="{323C41FD-D859-4D3D-B7D6-01F0A66B7A28}" presName="Parent1" presStyleLbl="node1" presStyleIdx="2" presStyleCnt="4" custScaleX="115607">
        <dgm:presLayoutVars>
          <dgm:chMax val="1"/>
          <dgm:chPref val="1"/>
          <dgm:bulletEnabled val="1"/>
        </dgm:presLayoutVars>
      </dgm:prSet>
      <dgm:spPr/>
    </dgm:pt>
    <dgm:pt modelId="{81A28187-8679-42B8-96D9-F1349080BD6C}" type="pres">
      <dgm:prSet presAssocID="{323C41FD-D859-4D3D-B7D6-01F0A66B7A2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C6F45AD-62A2-4D04-8131-1BD190204DE9}" type="pres">
      <dgm:prSet presAssocID="{323C41FD-D859-4D3D-B7D6-01F0A66B7A28}" presName="BalanceSpacing" presStyleCnt="0"/>
      <dgm:spPr/>
    </dgm:pt>
    <dgm:pt modelId="{A78745B4-E6A4-424C-B826-48EF9CB157BA}" type="pres">
      <dgm:prSet presAssocID="{323C41FD-D859-4D3D-B7D6-01F0A66B7A28}" presName="BalanceSpacing1" presStyleCnt="0"/>
      <dgm:spPr/>
    </dgm:pt>
    <dgm:pt modelId="{3AD0478F-64CB-4467-B9EF-51EC64EB6442}" type="pres">
      <dgm:prSet presAssocID="{09C0501D-1091-4EE8-BE60-B4F0E693D5E7}" presName="Accent1Text" presStyleLbl="node1" presStyleIdx="3" presStyleCnt="4"/>
      <dgm:spPr/>
    </dgm:pt>
  </dgm:ptLst>
  <dgm:cxnLst>
    <dgm:cxn modelId="{94A7A71B-8C83-4B25-B845-71F816AF06B9}" srcId="{59B2D556-0289-4364-9B73-E68C151FB3A5}" destId="{323C41FD-D859-4D3D-B7D6-01F0A66B7A28}" srcOrd="1" destOrd="0" parTransId="{E21B4835-1856-4ABF-88BE-DEE459AA6C9E}" sibTransId="{09C0501D-1091-4EE8-BE60-B4F0E693D5E7}"/>
    <dgm:cxn modelId="{2A291B5C-98C4-42B7-89B6-187775734B78}" srcId="{59B2D556-0289-4364-9B73-E68C151FB3A5}" destId="{F4803633-49F1-49A9-B8B6-8CC42270F541}" srcOrd="0" destOrd="0" parTransId="{BC10ACEF-D9E7-4C03-89A2-72D84A87E063}" sibTransId="{C6A90B2F-62A7-4C96-9104-98D4D4EFF318}"/>
    <dgm:cxn modelId="{1947256D-C362-438D-9E81-CE8AEF4F00E7}" type="presOf" srcId="{F4803633-49F1-49A9-B8B6-8CC42270F541}" destId="{68006A36-FFDE-49CD-B5C2-76EBAAD9C706}" srcOrd="0" destOrd="0" presId="urn:microsoft.com/office/officeart/2008/layout/AlternatingHexagons"/>
    <dgm:cxn modelId="{49618DA9-2162-48C4-A6BC-070BFA50D3D5}" type="presOf" srcId="{59B2D556-0289-4364-9B73-E68C151FB3A5}" destId="{0DDF06A1-F801-472D-9456-BE242DD8D4FA}" srcOrd="0" destOrd="0" presId="urn:microsoft.com/office/officeart/2008/layout/AlternatingHexagons"/>
    <dgm:cxn modelId="{75785FAE-0750-4972-BFB6-BE22B0F1593E}" type="presOf" srcId="{323C41FD-D859-4D3D-B7D6-01F0A66B7A28}" destId="{EB46ACE6-07EB-47DA-BA06-753071D746E1}" srcOrd="0" destOrd="0" presId="urn:microsoft.com/office/officeart/2008/layout/AlternatingHexagons"/>
    <dgm:cxn modelId="{484C4AC0-98AC-4BB6-9326-8DC92168F804}" type="presOf" srcId="{C6A90B2F-62A7-4C96-9104-98D4D4EFF318}" destId="{DEA0B205-6511-4BD4-A0FE-6340118A8549}" srcOrd="0" destOrd="0" presId="urn:microsoft.com/office/officeart/2008/layout/AlternatingHexagons"/>
    <dgm:cxn modelId="{2C2108D8-C45F-4BD9-856F-EBFA8C7962C7}" type="presOf" srcId="{09C0501D-1091-4EE8-BE60-B4F0E693D5E7}" destId="{3AD0478F-64CB-4467-B9EF-51EC64EB6442}" srcOrd="0" destOrd="0" presId="urn:microsoft.com/office/officeart/2008/layout/AlternatingHexagons"/>
    <dgm:cxn modelId="{051FD61F-B797-47FC-957E-7467CC29BC4F}" type="presParOf" srcId="{0DDF06A1-F801-472D-9456-BE242DD8D4FA}" destId="{90C5E6E0-1AD3-497B-9167-3885C5EB46AA}" srcOrd="0" destOrd="0" presId="urn:microsoft.com/office/officeart/2008/layout/AlternatingHexagons"/>
    <dgm:cxn modelId="{0182B23D-C853-4B6C-891F-1BA1D6843751}" type="presParOf" srcId="{90C5E6E0-1AD3-497B-9167-3885C5EB46AA}" destId="{68006A36-FFDE-49CD-B5C2-76EBAAD9C706}" srcOrd="0" destOrd="0" presId="urn:microsoft.com/office/officeart/2008/layout/AlternatingHexagons"/>
    <dgm:cxn modelId="{A2B4E91B-4E6A-45EE-82F4-15CACA70698A}" type="presParOf" srcId="{90C5E6E0-1AD3-497B-9167-3885C5EB46AA}" destId="{6C0AF0C4-DC5C-4B9C-9A6B-9AA92B9192BE}" srcOrd="1" destOrd="0" presId="urn:microsoft.com/office/officeart/2008/layout/AlternatingHexagons"/>
    <dgm:cxn modelId="{6544750A-8A71-4938-A350-F3F0A4D22474}" type="presParOf" srcId="{90C5E6E0-1AD3-497B-9167-3885C5EB46AA}" destId="{9A9F1C98-B965-4615-B29F-3C5630B2E997}" srcOrd="2" destOrd="0" presId="urn:microsoft.com/office/officeart/2008/layout/AlternatingHexagons"/>
    <dgm:cxn modelId="{9098183D-6A75-4936-B10D-EE3D1D9ABE09}" type="presParOf" srcId="{90C5E6E0-1AD3-497B-9167-3885C5EB46AA}" destId="{DE178A29-9921-4231-924F-BEB7E8D8BD8C}" srcOrd="3" destOrd="0" presId="urn:microsoft.com/office/officeart/2008/layout/AlternatingHexagons"/>
    <dgm:cxn modelId="{80FAA1B2-222A-44A1-93A4-489E64F7A58D}" type="presParOf" srcId="{90C5E6E0-1AD3-497B-9167-3885C5EB46AA}" destId="{DEA0B205-6511-4BD4-A0FE-6340118A8549}" srcOrd="4" destOrd="0" presId="urn:microsoft.com/office/officeart/2008/layout/AlternatingHexagons"/>
    <dgm:cxn modelId="{50FB200A-F895-40BC-95F4-5A64FB3FE031}" type="presParOf" srcId="{0DDF06A1-F801-472D-9456-BE242DD8D4FA}" destId="{B5E802DE-1BC4-44D9-A3F2-8B2BF71BAFE6}" srcOrd="1" destOrd="0" presId="urn:microsoft.com/office/officeart/2008/layout/AlternatingHexagons"/>
    <dgm:cxn modelId="{ECD63C32-4CE7-47BF-A490-6232D3D895EF}" type="presParOf" srcId="{0DDF06A1-F801-472D-9456-BE242DD8D4FA}" destId="{06A5F4B6-77CB-4E4A-833E-C555FB3D6DEF}" srcOrd="2" destOrd="0" presId="urn:microsoft.com/office/officeart/2008/layout/AlternatingHexagons"/>
    <dgm:cxn modelId="{AD803C78-8BDE-49E8-9E9C-C3715F1DBAC7}" type="presParOf" srcId="{06A5F4B6-77CB-4E4A-833E-C555FB3D6DEF}" destId="{EB46ACE6-07EB-47DA-BA06-753071D746E1}" srcOrd="0" destOrd="0" presId="urn:microsoft.com/office/officeart/2008/layout/AlternatingHexagons"/>
    <dgm:cxn modelId="{A0D9BDF5-A8C6-4564-A336-AD24538476C7}" type="presParOf" srcId="{06A5F4B6-77CB-4E4A-833E-C555FB3D6DEF}" destId="{81A28187-8679-42B8-96D9-F1349080BD6C}" srcOrd="1" destOrd="0" presId="urn:microsoft.com/office/officeart/2008/layout/AlternatingHexagons"/>
    <dgm:cxn modelId="{F70AED9B-6F2E-42F8-96CF-5E165D6D9F16}" type="presParOf" srcId="{06A5F4B6-77CB-4E4A-833E-C555FB3D6DEF}" destId="{1C6F45AD-62A2-4D04-8131-1BD190204DE9}" srcOrd="2" destOrd="0" presId="urn:microsoft.com/office/officeart/2008/layout/AlternatingHexagons"/>
    <dgm:cxn modelId="{4C4E9862-A228-4218-8E4A-1E07424C540B}" type="presParOf" srcId="{06A5F4B6-77CB-4E4A-833E-C555FB3D6DEF}" destId="{A78745B4-E6A4-424C-B826-48EF9CB157BA}" srcOrd="3" destOrd="0" presId="urn:microsoft.com/office/officeart/2008/layout/AlternatingHexagons"/>
    <dgm:cxn modelId="{7748C964-EBE0-4E62-9315-9730AC75C468}" type="presParOf" srcId="{06A5F4B6-77CB-4E4A-833E-C555FB3D6DEF}" destId="{3AD0478F-64CB-4467-B9EF-51EC64EB64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226785-D31A-4F03-B87A-08D0C0A5997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C3A63E76-DCB1-476E-8FFE-4076745F6D6E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ca. August / September 2027</a:t>
          </a:r>
        </a:p>
      </dgm:t>
    </dgm:pt>
    <dgm:pt modelId="{D3672FA6-9361-4EAE-8872-16556E437E83}" type="parTrans" cxnId="{728E8DCE-0C95-43E5-994A-AE8F0032DAED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E6028E12-B230-4C3D-8ED2-BEA92C80DE9D}" type="sibTrans" cxnId="{728E8DCE-0C95-43E5-994A-AE8F0032DAED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5BA829CD-FD93-4BA6-8A3F-F1F8B7AA0B31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Benachrichtigung durch die Stadt</a:t>
          </a:r>
        </a:p>
      </dgm:t>
    </dgm:pt>
    <dgm:pt modelId="{B42678F0-A207-4E3E-B71F-BD2DBA4A3B18}" type="parTrans" cxnId="{C539C3E1-67BC-41FB-B2AE-44EFC5412474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9656870E-05AB-4393-97B6-8928417D9844}" type="sibTrans" cxnId="{C539C3E1-67BC-41FB-B2AE-44EFC5412474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EE551797-7A2B-454C-A39B-BA3F5F3DBD55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ca. Oktober / November 2027</a:t>
          </a:r>
        </a:p>
      </dgm:t>
    </dgm:pt>
    <dgm:pt modelId="{B5FB00BB-AE36-4B50-BF4B-01329CD5469D}" type="parTrans" cxnId="{A30B634B-EE51-4B4B-956F-8EA1D6B87545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D99A6E1C-2F75-4F75-9604-D3984B771D3D}" type="sibTrans" cxnId="{A30B634B-EE51-4B4B-956F-8EA1D6B87545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A379DD86-31E2-4C86-BAB0-9AC50FEAE450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Anmeldung an der Schule</a:t>
          </a:r>
          <a:br>
            <a:rPr lang="de-DE" dirty="0">
              <a:latin typeface="Century Gothic" panose="020B0502020202020204" pitchFamily="34" charset="0"/>
            </a:rPr>
          </a:br>
          <a:r>
            <a:rPr lang="de-DE" dirty="0">
              <a:latin typeface="Century Gothic" panose="020B0502020202020204" pitchFamily="34" charset="0"/>
            </a:rPr>
            <a:t>mit ausführlicher Lernstandserhebung („Schulspiel“)</a:t>
          </a:r>
        </a:p>
      </dgm:t>
    </dgm:pt>
    <dgm:pt modelId="{89A24DCF-A8CE-42DB-B044-C2622D822D27}" type="parTrans" cxnId="{C3118ED2-CE17-40A9-A877-7D248E462968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A00393C8-171A-4AD8-9B77-F6F802FE3403}" type="sibTrans" cxnId="{C3118ED2-CE17-40A9-A877-7D248E462968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FC335D9A-4C47-4F55-9458-90409C9387E6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anschließend</a:t>
          </a:r>
        </a:p>
      </dgm:t>
    </dgm:pt>
    <dgm:pt modelId="{27A6F3D1-1E5C-463B-8501-8198F528EA9E}" type="parTrans" cxnId="{9D626D76-DB0F-4273-8EE4-CD941173FDBE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6FD83FD8-5132-43D1-AAB7-19B5E3632CAC}" type="sibTrans" cxnId="{9D626D76-DB0F-4273-8EE4-CD941173FDBE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F831F95B-043C-4741-80CA-A3C79CA29BDE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Vorstellung beim Gesundheitsamt (Amtsärztliche Untersuchung)</a:t>
          </a:r>
        </a:p>
      </dgm:t>
    </dgm:pt>
    <dgm:pt modelId="{62DD376C-E36D-4779-B76C-CE3B52A15415}" type="parTrans" cxnId="{8AB2ED3C-5047-4AE8-9824-C82C0A317767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74D62EEB-28A1-42BD-AED6-785F7B3C0224}" type="sibTrans" cxnId="{8AB2ED3C-5047-4AE8-9824-C82C0A317767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6E6A0B3C-17E7-40E5-A99A-C68D94BC1723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23. August 2028</a:t>
          </a:r>
        </a:p>
      </dgm:t>
    </dgm:pt>
    <dgm:pt modelId="{084A2647-E0B6-49B0-85F2-679A02C06756}" type="parTrans" cxnId="{698F5AD6-0A7B-458D-942A-BC6CE1DB84EA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A84E6858-BD59-4627-8054-9550F51B6AC0}" type="sibTrans" cxnId="{698F5AD6-0A7B-458D-942A-BC6CE1DB84EA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EA06839C-A6E1-4304-82A3-811863457502}">
      <dgm:prSet phldrT="[Text]"/>
      <dgm:spPr/>
      <dgm:t>
        <a:bodyPr/>
        <a:lstStyle/>
        <a:p>
          <a:r>
            <a:rPr lang="de-DE" dirty="0">
              <a:latin typeface="Century Gothic" panose="020B0502020202020204" pitchFamily="34" charset="0"/>
            </a:rPr>
            <a:t>Einschulung</a:t>
          </a:r>
        </a:p>
      </dgm:t>
    </dgm:pt>
    <dgm:pt modelId="{BFF69858-680E-4833-BEC4-5D28ABEDE9D0}" type="sibTrans" cxnId="{AF46C164-C812-4C37-8F15-A028D4916E1A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8DDC4211-D176-488C-9981-86E245DC8F9E}" type="parTrans" cxnId="{AF46C164-C812-4C37-8F15-A028D4916E1A}">
      <dgm:prSet/>
      <dgm:spPr/>
      <dgm:t>
        <a:bodyPr/>
        <a:lstStyle/>
        <a:p>
          <a:endParaRPr lang="de-DE">
            <a:latin typeface="Century Gothic" panose="020B0502020202020204" pitchFamily="34" charset="0"/>
          </a:endParaRPr>
        </a:p>
      </dgm:t>
    </dgm:pt>
    <dgm:pt modelId="{D5B3CD22-AF80-46EC-B804-FC6935919D52}" type="pres">
      <dgm:prSet presAssocID="{C9226785-D31A-4F03-B87A-08D0C0A59975}" presName="outerComposite" presStyleCnt="0">
        <dgm:presLayoutVars>
          <dgm:chMax val="5"/>
          <dgm:dir/>
          <dgm:resizeHandles val="exact"/>
        </dgm:presLayoutVars>
      </dgm:prSet>
      <dgm:spPr/>
    </dgm:pt>
    <dgm:pt modelId="{B4CAF044-695E-4EE6-BB40-5111C04DDB5C}" type="pres">
      <dgm:prSet presAssocID="{C9226785-D31A-4F03-B87A-08D0C0A59975}" presName="dummyMaxCanvas" presStyleCnt="0">
        <dgm:presLayoutVars/>
      </dgm:prSet>
      <dgm:spPr/>
    </dgm:pt>
    <dgm:pt modelId="{B174CAA2-9336-4B82-AACB-4D9AAFF0923B}" type="pres">
      <dgm:prSet presAssocID="{C9226785-D31A-4F03-B87A-08D0C0A59975}" presName="FourNodes_1" presStyleLbl="node1" presStyleIdx="0" presStyleCnt="4" custLinFactNeighborY="2991">
        <dgm:presLayoutVars>
          <dgm:bulletEnabled val="1"/>
        </dgm:presLayoutVars>
      </dgm:prSet>
      <dgm:spPr/>
    </dgm:pt>
    <dgm:pt modelId="{58444621-E25D-4062-B55A-AA10B098520F}" type="pres">
      <dgm:prSet presAssocID="{C9226785-D31A-4F03-B87A-08D0C0A59975}" presName="FourNodes_2" presStyleLbl="node1" presStyleIdx="1" presStyleCnt="4">
        <dgm:presLayoutVars>
          <dgm:bulletEnabled val="1"/>
        </dgm:presLayoutVars>
      </dgm:prSet>
      <dgm:spPr/>
    </dgm:pt>
    <dgm:pt modelId="{A18EA370-49B7-4156-8BA9-2A6688C002C6}" type="pres">
      <dgm:prSet presAssocID="{C9226785-D31A-4F03-B87A-08D0C0A59975}" presName="FourNodes_3" presStyleLbl="node1" presStyleIdx="2" presStyleCnt="4">
        <dgm:presLayoutVars>
          <dgm:bulletEnabled val="1"/>
        </dgm:presLayoutVars>
      </dgm:prSet>
      <dgm:spPr/>
    </dgm:pt>
    <dgm:pt modelId="{D2D4CCC4-B1D4-4A45-A001-A998F769502F}" type="pres">
      <dgm:prSet presAssocID="{C9226785-D31A-4F03-B87A-08D0C0A59975}" presName="FourNodes_4" presStyleLbl="node1" presStyleIdx="3" presStyleCnt="4" custLinFactNeighborX="-358" custLinFactNeighborY="6819">
        <dgm:presLayoutVars>
          <dgm:bulletEnabled val="1"/>
        </dgm:presLayoutVars>
      </dgm:prSet>
      <dgm:spPr/>
    </dgm:pt>
    <dgm:pt modelId="{ED556CA3-0CFD-40A8-9CE8-8CE13351519F}" type="pres">
      <dgm:prSet presAssocID="{C9226785-D31A-4F03-B87A-08D0C0A59975}" presName="FourConn_1-2" presStyleLbl="fgAccFollowNode1" presStyleIdx="0" presStyleCnt="3">
        <dgm:presLayoutVars>
          <dgm:bulletEnabled val="1"/>
        </dgm:presLayoutVars>
      </dgm:prSet>
      <dgm:spPr/>
    </dgm:pt>
    <dgm:pt modelId="{2B849094-365C-4AB2-B836-002966FE3FC2}" type="pres">
      <dgm:prSet presAssocID="{C9226785-D31A-4F03-B87A-08D0C0A59975}" presName="FourConn_2-3" presStyleLbl="fgAccFollowNode1" presStyleIdx="1" presStyleCnt="3">
        <dgm:presLayoutVars>
          <dgm:bulletEnabled val="1"/>
        </dgm:presLayoutVars>
      </dgm:prSet>
      <dgm:spPr/>
    </dgm:pt>
    <dgm:pt modelId="{0440E0A4-FEC2-495B-8A6F-0284EBE0C37F}" type="pres">
      <dgm:prSet presAssocID="{C9226785-D31A-4F03-B87A-08D0C0A59975}" presName="FourConn_3-4" presStyleLbl="fgAccFollowNode1" presStyleIdx="2" presStyleCnt="3">
        <dgm:presLayoutVars>
          <dgm:bulletEnabled val="1"/>
        </dgm:presLayoutVars>
      </dgm:prSet>
      <dgm:spPr/>
    </dgm:pt>
    <dgm:pt modelId="{F54A7842-5F2A-42A1-8961-204E1137AEA7}" type="pres">
      <dgm:prSet presAssocID="{C9226785-D31A-4F03-B87A-08D0C0A59975}" presName="FourNodes_1_text" presStyleLbl="node1" presStyleIdx="3" presStyleCnt="4">
        <dgm:presLayoutVars>
          <dgm:bulletEnabled val="1"/>
        </dgm:presLayoutVars>
      </dgm:prSet>
      <dgm:spPr/>
    </dgm:pt>
    <dgm:pt modelId="{CB8550A7-DC16-40C2-AFF9-5D18DC3B5DB2}" type="pres">
      <dgm:prSet presAssocID="{C9226785-D31A-4F03-B87A-08D0C0A59975}" presName="FourNodes_2_text" presStyleLbl="node1" presStyleIdx="3" presStyleCnt="4">
        <dgm:presLayoutVars>
          <dgm:bulletEnabled val="1"/>
        </dgm:presLayoutVars>
      </dgm:prSet>
      <dgm:spPr/>
    </dgm:pt>
    <dgm:pt modelId="{89208CBD-4E59-48C0-8832-DB5EF9100FF1}" type="pres">
      <dgm:prSet presAssocID="{C9226785-D31A-4F03-B87A-08D0C0A59975}" presName="FourNodes_3_text" presStyleLbl="node1" presStyleIdx="3" presStyleCnt="4">
        <dgm:presLayoutVars>
          <dgm:bulletEnabled val="1"/>
        </dgm:presLayoutVars>
      </dgm:prSet>
      <dgm:spPr/>
    </dgm:pt>
    <dgm:pt modelId="{7272BA7B-087B-4616-99C2-144D0FDB6DD9}" type="pres">
      <dgm:prSet presAssocID="{C9226785-D31A-4F03-B87A-08D0C0A5997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462108-357B-4722-A9DF-492062FD1C94}" type="presOf" srcId="{FC335D9A-4C47-4F55-9458-90409C9387E6}" destId="{A18EA370-49B7-4156-8BA9-2A6688C002C6}" srcOrd="0" destOrd="0" presId="urn:microsoft.com/office/officeart/2005/8/layout/vProcess5"/>
    <dgm:cxn modelId="{1BD84A0F-B24F-4F82-889F-7A88A89AC355}" type="presOf" srcId="{6E6A0B3C-17E7-40E5-A99A-C68D94BC1723}" destId="{D2D4CCC4-B1D4-4A45-A001-A998F769502F}" srcOrd="0" destOrd="0" presId="urn:microsoft.com/office/officeart/2005/8/layout/vProcess5"/>
    <dgm:cxn modelId="{868B5815-E3D0-49E4-B46B-FAA0B1930328}" type="presOf" srcId="{D99A6E1C-2F75-4F75-9604-D3984B771D3D}" destId="{2B849094-365C-4AB2-B836-002966FE3FC2}" srcOrd="0" destOrd="0" presId="urn:microsoft.com/office/officeart/2005/8/layout/vProcess5"/>
    <dgm:cxn modelId="{01763723-58AC-4588-8261-E6E7B492451B}" type="presOf" srcId="{5BA829CD-FD93-4BA6-8A3F-F1F8B7AA0B31}" destId="{B174CAA2-9336-4B82-AACB-4D9AAFF0923B}" srcOrd="0" destOrd="1" presId="urn:microsoft.com/office/officeart/2005/8/layout/vProcess5"/>
    <dgm:cxn modelId="{C68BDD25-FD95-4B29-BA36-71CE5A4A4164}" type="presOf" srcId="{EA06839C-A6E1-4304-82A3-811863457502}" destId="{D2D4CCC4-B1D4-4A45-A001-A998F769502F}" srcOrd="0" destOrd="1" presId="urn:microsoft.com/office/officeart/2005/8/layout/vProcess5"/>
    <dgm:cxn modelId="{00A7142F-7A21-4783-9886-BA7B371050B6}" type="presOf" srcId="{F831F95B-043C-4741-80CA-A3C79CA29BDE}" destId="{89208CBD-4E59-48C0-8832-DB5EF9100FF1}" srcOrd="1" destOrd="1" presId="urn:microsoft.com/office/officeart/2005/8/layout/vProcess5"/>
    <dgm:cxn modelId="{8AB2ED3C-5047-4AE8-9824-C82C0A317767}" srcId="{FC335D9A-4C47-4F55-9458-90409C9387E6}" destId="{F831F95B-043C-4741-80CA-A3C79CA29BDE}" srcOrd="0" destOrd="0" parTransId="{62DD376C-E36D-4779-B76C-CE3B52A15415}" sibTransId="{74D62EEB-28A1-42BD-AED6-785F7B3C0224}"/>
    <dgm:cxn modelId="{0447E249-CAF6-495F-B5A7-5C19A7D0B8E6}" type="presOf" srcId="{6FD83FD8-5132-43D1-AAB7-19B5E3632CAC}" destId="{0440E0A4-FEC2-495B-8A6F-0284EBE0C37F}" srcOrd="0" destOrd="0" presId="urn:microsoft.com/office/officeart/2005/8/layout/vProcess5"/>
    <dgm:cxn modelId="{8C774A4B-51C4-4D65-B9CE-881DAC1E0D4B}" type="presOf" srcId="{F831F95B-043C-4741-80CA-A3C79CA29BDE}" destId="{A18EA370-49B7-4156-8BA9-2A6688C002C6}" srcOrd="0" destOrd="1" presId="urn:microsoft.com/office/officeart/2005/8/layout/vProcess5"/>
    <dgm:cxn modelId="{A30B634B-EE51-4B4B-956F-8EA1D6B87545}" srcId="{C9226785-D31A-4F03-B87A-08D0C0A59975}" destId="{EE551797-7A2B-454C-A39B-BA3F5F3DBD55}" srcOrd="1" destOrd="0" parTransId="{B5FB00BB-AE36-4B50-BF4B-01329CD5469D}" sibTransId="{D99A6E1C-2F75-4F75-9604-D3984B771D3D}"/>
    <dgm:cxn modelId="{AF46C164-C812-4C37-8F15-A028D4916E1A}" srcId="{6E6A0B3C-17E7-40E5-A99A-C68D94BC1723}" destId="{EA06839C-A6E1-4304-82A3-811863457502}" srcOrd="0" destOrd="0" parTransId="{8DDC4211-D176-488C-9981-86E245DC8F9E}" sibTransId="{BFF69858-680E-4833-BEC4-5D28ABEDE9D0}"/>
    <dgm:cxn modelId="{25BF2E65-B1B3-4FD8-8886-EEC5564E1EB9}" type="presOf" srcId="{E6028E12-B230-4C3D-8ED2-BEA92C80DE9D}" destId="{ED556CA3-0CFD-40A8-9CE8-8CE13351519F}" srcOrd="0" destOrd="0" presId="urn:microsoft.com/office/officeart/2005/8/layout/vProcess5"/>
    <dgm:cxn modelId="{9D626D76-DB0F-4273-8EE4-CD941173FDBE}" srcId="{C9226785-D31A-4F03-B87A-08D0C0A59975}" destId="{FC335D9A-4C47-4F55-9458-90409C9387E6}" srcOrd="2" destOrd="0" parTransId="{27A6F3D1-1E5C-463B-8501-8198F528EA9E}" sibTransId="{6FD83FD8-5132-43D1-AAB7-19B5E3632CAC}"/>
    <dgm:cxn modelId="{18DC5D77-FB12-45C9-8785-AF886E86E90B}" type="presOf" srcId="{A379DD86-31E2-4C86-BAB0-9AC50FEAE450}" destId="{58444621-E25D-4062-B55A-AA10B098520F}" srcOrd="0" destOrd="1" presId="urn:microsoft.com/office/officeart/2005/8/layout/vProcess5"/>
    <dgm:cxn modelId="{5C20217F-E9A2-41BA-BFFD-F44BB68B3333}" type="presOf" srcId="{FC335D9A-4C47-4F55-9458-90409C9387E6}" destId="{89208CBD-4E59-48C0-8832-DB5EF9100FF1}" srcOrd="1" destOrd="0" presId="urn:microsoft.com/office/officeart/2005/8/layout/vProcess5"/>
    <dgm:cxn modelId="{C41DCA86-FA7D-4FD5-8286-CB95B5001A14}" type="presOf" srcId="{EE551797-7A2B-454C-A39B-BA3F5F3DBD55}" destId="{CB8550A7-DC16-40C2-AFF9-5D18DC3B5DB2}" srcOrd="1" destOrd="0" presId="urn:microsoft.com/office/officeart/2005/8/layout/vProcess5"/>
    <dgm:cxn modelId="{BA59398A-0676-4532-AE1B-9C8D1935D4ED}" type="presOf" srcId="{C3A63E76-DCB1-476E-8FFE-4076745F6D6E}" destId="{F54A7842-5F2A-42A1-8961-204E1137AEA7}" srcOrd="1" destOrd="0" presId="urn:microsoft.com/office/officeart/2005/8/layout/vProcess5"/>
    <dgm:cxn modelId="{F99EE592-BBB2-48B8-A6A1-DDF1C9E652C8}" type="presOf" srcId="{EE551797-7A2B-454C-A39B-BA3F5F3DBD55}" destId="{58444621-E25D-4062-B55A-AA10B098520F}" srcOrd="0" destOrd="0" presId="urn:microsoft.com/office/officeart/2005/8/layout/vProcess5"/>
    <dgm:cxn modelId="{2564E8B3-0D99-44E8-8A4D-7355C2F9E5B7}" type="presOf" srcId="{A379DD86-31E2-4C86-BAB0-9AC50FEAE450}" destId="{CB8550A7-DC16-40C2-AFF9-5D18DC3B5DB2}" srcOrd="1" destOrd="1" presId="urn:microsoft.com/office/officeart/2005/8/layout/vProcess5"/>
    <dgm:cxn modelId="{FB072DBC-7FEB-487E-8E2A-E5B53ECDDE2F}" type="presOf" srcId="{C3A63E76-DCB1-476E-8FFE-4076745F6D6E}" destId="{B174CAA2-9336-4B82-AACB-4D9AAFF0923B}" srcOrd="0" destOrd="0" presId="urn:microsoft.com/office/officeart/2005/8/layout/vProcess5"/>
    <dgm:cxn modelId="{75AD73BD-8F23-4389-A297-F29461D3431A}" type="presOf" srcId="{C9226785-D31A-4F03-B87A-08D0C0A59975}" destId="{D5B3CD22-AF80-46EC-B804-FC6935919D52}" srcOrd="0" destOrd="0" presId="urn:microsoft.com/office/officeart/2005/8/layout/vProcess5"/>
    <dgm:cxn modelId="{BEC3A4CB-F650-4769-9645-13C4761DFD74}" type="presOf" srcId="{5BA829CD-FD93-4BA6-8A3F-F1F8B7AA0B31}" destId="{F54A7842-5F2A-42A1-8961-204E1137AEA7}" srcOrd="1" destOrd="1" presId="urn:microsoft.com/office/officeart/2005/8/layout/vProcess5"/>
    <dgm:cxn modelId="{728E8DCE-0C95-43E5-994A-AE8F0032DAED}" srcId="{C9226785-D31A-4F03-B87A-08D0C0A59975}" destId="{C3A63E76-DCB1-476E-8FFE-4076745F6D6E}" srcOrd="0" destOrd="0" parTransId="{D3672FA6-9361-4EAE-8872-16556E437E83}" sibTransId="{E6028E12-B230-4C3D-8ED2-BEA92C80DE9D}"/>
    <dgm:cxn modelId="{C3118ED2-CE17-40A9-A877-7D248E462968}" srcId="{EE551797-7A2B-454C-A39B-BA3F5F3DBD55}" destId="{A379DD86-31E2-4C86-BAB0-9AC50FEAE450}" srcOrd="0" destOrd="0" parTransId="{89A24DCF-A8CE-42DB-B044-C2622D822D27}" sibTransId="{A00393C8-171A-4AD8-9B77-F6F802FE3403}"/>
    <dgm:cxn modelId="{698F5AD6-0A7B-458D-942A-BC6CE1DB84EA}" srcId="{C9226785-D31A-4F03-B87A-08D0C0A59975}" destId="{6E6A0B3C-17E7-40E5-A99A-C68D94BC1723}" srcOrd="3" destOrd="0" parTransId="{084A2647-E0B6-49B0-85F2-679A02C06756}" sibTransId="{A84E6858-BD59-4627-8054-9550F51B6AC0}"/>
    <dgm:cxn modelId="{C539C3E1-67BC-41FB-B2AE-44EFC5412474}" srcId="{C3A63E76-DCB1-476E-8FFE-4076745F6D6E}" destId="{5BA829CD-FD93-4BA6-8A3F-F1F8B7AA0B31}" srcOrd="0" destOrd="0" parTransId="{B42678F0-A207-4E3E-B71F-BD2DBA4A3B18}" sibTransId="{9656870E-05AB-4393-97B6-8928417D9844}"/>
    <dgm:cxn modelId="{85287BEA-6C71-479B-A785-147550BEC287}" type="presOf" srcId="{EA06839C-A6E1-4304-82A3-811863457502}" destId="{7272BA7B-087B-4616-99C2-144D0FDB6DD9}" srcOrd="1" destOrd="1" presId="urn:microsoft.com/office/officeart/2005/8/layout/vProcess5"/>
    <dgm:cxn modelId="{5B4565FE-AFCE-42E2-837B-49054D088F61}" type="presOf" srcId="{6E6A0B3C-17E7-40E5-A99A-C68D94BC1723}" destId="{7272BA7B-087B-4616-99C2-144D0FDB6DD9}" srcOrd="1" destOrd="0" presId="urn:microsoft.com/office/officeart/2005/8/layout/vProcess5"/>
    <dgm:cxn modelId="{D2811A22-CD05-465E-A491-931A4CB7181F}" type="presParOf" srcId="{D5B3CD22-AF80-46EC-B804-FC6935919D52}" destId="{B4CAF044-695E-4EE6-BB40-5111C04DDB5C}" srcOrd="0" destOrd="0" presId="urn:microsoft.com/office/officeart/2005/8/layout/vProcess5"/>
    <dgm:cxn modelId="{DA61BDAF-01AF-4384-BBAF-5DAEBEBAD2ED}" type="presParOf" srcId="{D5B3CD22-AF80-46EC-B804-FC6935919D52}" destId="{B174CAA2-9336-4B82-AACB-4D9AAFF0923B}" srcOrd="1" destOrd="0" presId="urn:microsoft.com/office/officeart/2005/8/layout/vProcess5"/>
    <dgm:cxn modelId="{AA8A70FF-164C-4C39-9F46-D61723481A83}" type="presParOf" srcId="{D5B3CD22-AF80-46EC-B804-FC6935919D52}" destId="{58444621-E25D-4062-B55A-AA10B098520F}" srcOrd="2" destOrd="0" presId="urn:microsoft.com/office/officeart/2005/8/layout/vProcess5"/>
    <dgm:cxn modelId="{03531959-694C-48CC-B34E-EFFE78AC7887}" type="presParOf" srcId="{D5B3CD22-AF80-46EC-B804-FC6935919D52}" destId="{A18EA370-49B7-4156-8BA9-2A6688C002C6}" srcOrd="3" destOrd="0" presId="urn:microsoft.com/office/officeart/2005/8/layout/vProcess5"/>
    <dgm:cxn modelId="{7EDE090A-8F3B-420A-86F4-018F83DD7AB8}" type="presParOf" srcId="{D5B3CD22-AF80-46EC-B804-FC6935919D52}" destId="{D2D4CCC4-B1D4-4A45-A001-A998F769502F}" srcOrd="4" destOrd="0" presId="urn:microsoft.com/office/officeart/2005/8/layout/vProcess5"/>
    <dgm:cxn modelId="{A11B87A0-48A5-480B-A02E-A600895ECCB4}" type="presParOf" srcId="{D5B3CD22-AF80-46EC-B804-FC6935919D52}" destId="{ED556CA3-0CFD-40A8-9CE8-8CE13351519F}" srcOrd="5" destOrd="0" presId="urn:microsoft.com/office/officeart/2005/8/layout/vProcess5"/>
    <dgm:cxn modelId="{7DCA9D73-D783-479B-A953-B7AC1FE5293C}" type="presParOf" srcId="{D5B3CD22-AF80-46EC-B804-FC6935919D52}" destId="{2B849094-365C-4AB2-B836-002966FE3FC2}" srcOrd="6" destOrd="0" presId="urn:microsoft.com/office/officeart/2005/8/layout/vProcess5"/>
    <dgm:cxn modelId="{F075F6C0-CDAC-4BEB-BAF0-7216CD0D64FE}" type="presParOf" srcId="{D5B3CD22-AF80-46EC-B804-FC6935919D52}" destId="{0440E0A4-FEC2-495B-8A6F-0284EBE0C37F}" srcOrd="7" destOrd="0" presId="urn:microsoft.com/office/officeart/2005/8/layout/vProcess5"/>
    <dgm:cxn modelId="{4E18669E-8122-412A-938E-6AC6018648B4}" type="presParOf" srcId="{D5B3CD22-AF80-46EC-B804-FC6935919D52}" destId="{F54A7842-5F2A-42A1-8961-204E1137AEA7}" srcOrd="8" destOrd="0" presId="urn:microsoft.com/office/officeart/2005/8/layout/vProcess5"/>
    <dgm:cxn modelId="{A1EA62DE-0308-4AA4-AC2F-EED23077A251}" type="presParOf" srcId="{D5B3CD22-AF80-46EC-B804-FC6935919D52}" destId="{CB8550A7-DC16-40C2-AFF9-5D18DC3B5DB2}" srcOrd="9" destOrd="0" presId="urn:microsoft.com/office/officeart/2005/8/layout/vProcess5"/>
    <dgm:cxn modelId="{E4098E99-D4FA-4C62-B0CC-D24263436363}" type="presParOf" srcId="{D5B3CD22-AF80-46EC-B804-FC6935919D52}" destId="{89208CBD-4E59-48C0-8832-DB5EF9100FF1}" srcOrd="10" destOrd="0" presId="urn:microsoft.com/office/officeart/2005/8/layout/vProcess5"/>
    <dgm:cxn modelId="{F55CD85B-C5D2-41A6-9F73-B0BF20E6EDD4}" type="presParOf" srcId="{D5B3CD22-AF80-46EC-B804-FC6935919D52}" destId="{7272BA7B-087B-4616-99C2-144D0FDB6DD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D6C8C-9AC6-4754-84B3-B3DAC016570A}">
      <dsp:nvSpPr>
        <dsp:cNvPr id="0" name=""/>
        <dsp:cNvSpPr/>
      </dsp:nvSpPr>
      <dsp:spPr>
        <a:xfrm rot="10800000">
          <a:off x="1837944" y="968611"/>
          <a:ext cx="4864608" cy="31834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643" tIns="72390" rIns="135128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Grobmotorik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Feinmotorik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Wahrnehmung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kommunikative Fähigkeiten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soziales Verhalten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praktische Selbstständigkeit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emotionale Selbstständigkeit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Sprache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Wissen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Umgang mit Aufgaben</a:t>
          </a:r>
          <a:br>
            <a:rPr lang="de-DE" sz="1500" kern="1200" dirty="0">
              <a:latin typeface="Century Gothic" panose="020B0502020202020204" pitchFamily="34" charset="0"/>
            </a:rPr>
          </a:br>
          <a:endParaRPr lang="de-DE" sz="1500" kern="1200" dirty="0">
            <a:latin typeface="Century Gothic" panose="020B0502020202020204" pitchFamily="34" charset="0"/>
          </a:endParaRPr>
        </a:p>
      </dsp:txBody>
      <dsp:txXfrm rot="10800000">
        <a:off x="2633798" y="968611"/>
        <a:ext cx="4068754" cy="3183417"/>
      </dsp:txXfrm>
    </dsp:sp>
    <dsp:sp modelId="{1B2C316C-B437-443E-8EA9-134E9A9E9F5C}">
      <dsp:nvSpPr>
        <dsp:cNvPr id="0" name=""/>
        <dsp:cNvSpPr/>
      </dsp:nvSpPr>
      <dsp:spPr>
        <a:xfrm>
          <a:off x="612647" y="1335024"/>
          <a:ext cx="2450592" cy="24505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5B284-A381-4B08-B0FB-F431D66D5A39}">
      <dsp:nvSpPr>
        <dsp:cNvPr id="0" name=""/>
        <dsp:cNvSpPr/>
      </dsp:nvSpPr>
      <dsp:spPr>
        <a:xfrm rot="10800000">
          <a:off x="1640058" y="178"/>
          <a:ext cx="5413068" cy="110646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20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latin typeface="Century Gothic" panose="020B0502020202020204" pitchFamily="34" charset="0"/>
            </a:rPr>
            <a:t>begleitende alltagsintegrierte Sprachentwicklungsbeobachtungen in den einzelnen Kindergärten (</a:t>
          </a:r>
          <a:r>
            <a:rPr lang="de-DE" sz="1500" kern="1200" dirty="0" err="1">
              <a:latin typeface="Century Gothic" panose="020B0502020202020204" pitchFamily="34" charset="0"/>
            </a:rPr>
            <a:t>BaSiK</a:t>
          </a:r>
          <a:r>
            <a:rPr lang="de-DE" sz="1500" kern="1200" dirty="0">
              <a:latin typeface="Century Gothic" panose="020B0502020202020204" pitchFamily="34" charset="0"/>
            </a:rPr>
            <a:t>)</a:t>
          </a:r>
        </a:p>
      </dsp:txBody>
      <dsp:txXfrm rot="10800000">
        <a:off x="1916674" y="178"/>
        <a:ext cx="5136452" cy="1106465"/>
      </dsp:txXfrm>
    </dsp:sp>
    <dsp:sp modelId="{7522C163-1017-461C-BF8C-D78D3A131A3F}">
      <dsp:nvSpPr>
        <dsp:cNvPr id="0" name=""/>
        <dsp:cNvSpPr/>
      </dsp:nvSpPr>
      <dsp:spPr>
        <a:xfrm>
          <a:off x="1086825" y="178"/>
          <a:ext cx="1106465" cy="110646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1F76-0BC7-4405-92FF-85D7D47D6E44}">
      <dsp:nvSpPr>
        <dsp:cNvPr id="0" name=""/>
        <dsp:cNvSpPr/>
      </dsp:nvSpPr>
      <dsp:spPr>
        <a:xfrm rot="10800000">
          <a:off x="1640058" y="1436931"/>
          <a:ext cx="5413068" cy="1106465"/>
        </a:xfrm>
        <a:prstGeom prst="homePlate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2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entury Gothic" panose="020B0502020202020204" pitchFamily="34" charset="0"/>
            </a:rPr>
            <a:t>Erzieherinnen wurden geschult</a:t>
          </a:r>
        </a:p>
      </dsp:txBody>
      <dsp:txXfrm rot="10800000">
        <a:off x="1916674" y="1436931"/>
        <a:ext cx="5136452" cy="1106465"/>
      </dsp:txXfrm>
    </dsp:sp>
    <dsp:sp modelId="{642C01BC-8790-4C83-B7EA-38CBCC9A9768}">
      <dsp:nvSpPr>
        <dsp:cNvPr id="0" name=""/>
        <dsp:cNvSpPr/>
      </dsp:nvSpPr>
      <dsp:spPr>
        <a:xfrm>
          <a:off x="1086825" y="1436931"/>
          <a:ext cx="1106465" cy="1106465"/>
        </a:xfrm>
        <a:prstGeom prst="ellipse">
          <a:avLst/>
        </a:prstGeom>
        <a:solidFill>
          <a:schemeClr val="accent4">
            <a:tint val="50000"/>
            <a:hueOff val="4616211"/>
            <a:satOff val="-22594"/>
            <a:lumOff val="-24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5D8C-1854-4591-A740-ACB30CCFCD36}">
      <dsp:nvSpPr>
        <dsp:cNvPr id="0" name=""/>
        <dsp:cNvSpPr/>
      </dsp:nvSpPr>
      <dsp:spPr>
        <a:xfrm rot="10800000">
          <a:off x="1640058" y="2873685"/>
          <a:ext cx="5413068" cy="1106465"/>
        </a:xfrm>
        <a:prstGeom prst="homePlate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2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entury Gothic" panose="020B0502020202020204" pitchFamily="34" charset="0"/>
            </a:rPr>
            <a:t>bei Weigerung: Meldung an das Schulamt</a:t>
          </a:r>
        </a:p>
      </dsp:txBody>
      <dsp:txXfrm rot="10800000">
        <a:off x="1916674" y="2873685"/>
        <a:ext cx="5136452" cy="1106465"/>
      </dsp:txXfrm>
    </dsp:sp>
    <dsp:sp modelId="{6503D758-0E36-41B7-8647-716F5791CF21}">
      <dsp:nvSpPr>
        <dsp:cNvPr id="0" name=""/>
        <dsp:cNvSpPr/>
      </dsp:nvSpPr>
      <dsp:spPr>
        <a:xfrm>
          <a:off x="1086825" y="2873685"/>
          <a:ext cx="1106465" cy="1106465"/>
        </a:xfrm>
        <a:prstGeom prst="ellipse">
          <a:avLst/>
        </a:prstGeom>
        <a:solidFill>
          <a:schemeClr val="accent4">
            <a:tint val="50000"/>
            <a:hueOff val="9232422"/>
            <a:satOff val="-45188"/>
            <a:lumOff val="-48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D50E-E7C4-4B10-96C3-C7CC13C6F759}">
      <dsp:nvSpPr>
        <dsp:cNvPr id="0" name=""/>
        <dsp:cNvSpPr/>
      </dsp:nvSpPr>
      <dsp:spPr>
        <a:xfrm>
          <a:off x="2833627" y="804"/>
          <a:ext cx="1646253" cy="10700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viel Bewegung im Freien</a:t>
          </a:r>
        </a:p>
      </dsp:txBody>
      <dsp:txXfrm>
        <a:off x="2885863" y="53040"/>
        <a:ext cx="1541781" cy="965592"/>
      </dsp:txXfrm>
    </dsp:sp>
    <dsp:sp modelId="{1EBC743D-BEEE-4835-9BD5-6C888B818713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2601946" y="209726"/>
              </a:moveTo>
              <a:arcTo wR="1766975" hR="1766975" stAng="17891969" swAng="26244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DD2E5-9D02-4161-A67E-8E0D8EC81A6B}">
      <dsp:nvSpPr>
        <dsp:cNvPr id="0" name=""/>
        <dsp:cNvSpPr/>
      </dsp:nvSpPr>
      <dsp:spPr>
        <a:xfrm>
          <a:off x="4600602" y="1767779"/>
          <a:ext cx="1646253" cy="1070064"/>
        </a:xfrm>
        <a:prstGeom prst="roundRect">
          <a:avLst/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geregelter Tagesablauf</a:t>
          </a:r>
        </a:p>
      </dsp:txBody>
      <dsp:txXfrm>
        <a:off x="4652838" y="1820015"/>
        <a:ext cx="1541781" cy="965592"/>
      </dsp:txXfrm>
    </dsp:sp>
    <dsp:sp modelId="{754544DD-B386-4970-A353-6B489AA07130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3446891" y="2314775"/>
              </a:moveTo>
              <a:arcTo wR="1766975" hR="1766975" stAng="1083630" swAng="2624401"/>
            </a:path>
          </a:pathLst>
        </a:custGeom>
        <a:noFill/>
        <a:ln w="9525" cap="flat" cmpd="sng" algn="ctr">
          <a:solidFill>
            <a:schemeClr val="accent4">
              <a:hueOff val="2900532"/>
              <a:satOff val="-6286"/>
              <a:lumOff val="-2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0B11A-6958-4745-B314-C5C4688D2370}">
      <dsp:nvSpPr>
        <dsp:cNvPr id="0" name=""/>
        <dsp:cNvSpPr/>
      </dsp:nvSpPr>
      <dsp:spPr>
        <a:xfrm>
          <a:off x="2833627" y="3534754"/>
          <a:ext cx="1646253" cy="1070064"/>
        </a:xfrm>
        <a:prstGeom prst="roundRect">
          <a:avLst/>
        </a:prstGeom>
        <a:solidFill>
          <a:schemeClr val="accent4">
            <a:hueOff val="5801063"/>
            <a:satOff val="-12571"/>
            <a:lumOff val="-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gemeinsame Aktivitäten als Familie</a:t>
          </a:r>
        </a:p>
      </dsp:txBody>
      <dsp:txXfrm>
        <a:off x="2885863" y="3586990"/>
        <a:ext cx="1541781" cy="965592"/>
      </dsp:txXfrm>
    </dsp:sp>
    <dsp:sp modelId="{27DCF1AD-D66F-4E46-8BA3-B91F3CC7857C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932004" y="3324224"/>
              </a:moveTo>
              <a:arcTo wR="1766975" hR="1766975" stAng="7091969" swAng="2624401"/>
            </a:path>
          </a:pathLst>
        </a:custGeom>
        <a:noFill/>
        <a:ln w="9525" cap="flat" cmpd="sng" algn="ctr">
          <a:solidFill>
            <a:schemeClr val="accent4">
              <a:hueOff val="5801063"/>
              <a:satOff val="-12571"/>
              <a:lumOff val="-53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9D629-2DAB-4335-9722-815363851B84}">
      <dsp:nvSpPr>
        <dsp:cNvPr id="0" name=""/>
        <dsp:cNvSpPr/>
      </dsp:nvSpPr>
      <dsp:spPr>
        <a:xfrm>
          <a:off x="1066651" y="1767779"/>
          <a:ext cx="1646253" cy="1070064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wenig Fernsehen/Handy/ Tablet Konsolenspiele</a:t>
          </a:r>
        </a:p>
      </dsp:txBody>
      <dsp:txXfrm>
        <a:off x="1118887" y="1820015"/>
        <a:ext cx="1541781" cy="965592"/>
      </dsp:txXfrm>
    </dsp:sp>
    <dsp:sp modelId="{AA340C25-DFFD-4F35-881E-26E658672B81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87059" y="1219175"/>
              </a:moveTo>
              <a:arcTo wR="1766975" hR="1766975" stAng="11883630" swAng="2624401"/>
            </a:path>
          </a:pathLst>
        </a:custGeom>
        <a:noFill/>
        <a:ln w="952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D50E-E7C4-4B10-96C3-C7CC13C6F759}">
      <dsp:nvSpPr>
        <dsp:cNvPr id="0" name=""/>
        <dsp:cNvSpPr/>
      </dsp:nvSpPr>
      <dsp:spPr>
        <a:xfrm>
          <a:off x="2833627" y="804"/>
          <a:ext cx="1646253" cy="1070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entury Gothic" panose="020B0502020202020204" pitchFamily="34" charset="0"/>
            </a:rPr>
            <a:t>ermutigen und loben Sie Ihr Kind</a:t>
          </a:r>
        </a:p>
      </dsp:txBody>
      <dsp:txXfrm>
        <a:off x="2885863" y="53040"/>
        <a:ext cx="1541781" cy="965592"/>
      </dsp:txXfrm>
    </dsp:sp>
    <dsp:sp modelId="{1EBC743D-BEEE-4835-9BD5-6C888B818713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2601946" y="209726"/>
              </a:moveTo>
              <a:arcTo wR="1766975" hR="1766975" stAng="17891969" swAng="262440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DD2E5-9D02-4161-A67E-8E0D8EC81A6B}">
      <dsp:nvSpPr>
        <dsp:cNvPr id="0" name=""/>
        <dsp:cNvSpPr/>
      </dsp:nvSpPr>
      <dsp:spPr>
        <a:xfrm>
          <a:off x="4600602" y="1767779"/>
          <a:ext cx="1646253" cy="1070064"/>
        </a:xfrm>
        <a:prstGeom prst="roundRect">
          <a:avLst/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entury Gothic" panose="020B0502020202020204" pitchFamily="34" charset="0"/>
            </a:rPr>
            <a:t>nehmen Sie alle U-Vorsorge-untersuchungen wahr</a:t>
          </a:r>
        </a:p>
      </dsp:txBody>
      <dsp:txXfrm>
        <a:off x="4652838" y="1820015"/>
        <a:ext cx="1541781" cy="965592"/>
      </dsp:txXfrm>
    </dsp:sp>
    <dsp:sp modelId="{754544DD-B386-4970-A353-6B489AA07130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3446891" y="2314775"/>
              </a:moveTo>
              <a:arcTo wR="1766975" hR="1766975" stAng="1083630" swAng="2624401"/>
            </a:path>
          </a:pathLst>
        </a:custGeom>
        <a:noFill/>
        <a:ln w="9525" cap="flat" cmpd="sng" algn="ctr">
          <a:solidFill>
            <a:schemeClr val="accent5">
              <a:hueOff val="3726106"/>
              <a:satOff val="-3211"/>
              <a:lumOff val="42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0B11A-6958-4745-B314-C5C4688D2370}">
      <dsp:nvSpPr>
        <dsp:cNvPr id="0" name=""/>
        <dsp:cNvSpPr/>
      </dsp:nvSpPr>
      <dsp:spPr>
        <a:xfrm>
          <a:off x="2833627" y="3534754"/>
          <a:ext cx="1646253" cy="1070064"/>
        </a:xfrm>
        <a:prstGeom prst="roundRect">
          <a:avLst/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Century Gothic" panose="020B0502020202020204" pitchFamily="34" charset="0"/>
            </a:rPr>
            <a:t>regelmäßiger und pünktlicher Besuch der Kita</a:t>
          </a:r>
        </a:p>
      </dsp:txBody>
      <dsp:txXfrm>
        <a:off x="2885863" y="3586990"/>
        <a:ext cx="1541781" cy="965592"/>
      </dsp:txXfrm>
    </dsp:sp>
    <dsp:sp modelId="{27DCF1AD-D66F-4E46-8BA3-B91F3CC7857C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932004" y="3324224"/>
              </a:moveTo>
              <a:arcTo wR="1766975" hR="1766975" stAng="7091969" swAng="2624401"/>
            </a:path>
          </a:pathLst>
        </a:custGeom>
        <a:noFill/>
        <a:ln w="9525" cap="flat" cmpd="sng" algn="ctr">
          <a:solidFill>
            <a:schemeClr val="accent5">
              <a:hueOff val="7452213"/>
              <a:satOff val="-6423"/>
              <a:lumOff val="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9D629-2DAB-4335-9722-815363851B84}">
      <dsp:nvSpPr>
        <dsp:cNvPr id="0" name=""/>
        <dsp:cNvSpPr/>
      </dsp:nvSpPr>
      <dsp:spPr>
        <a:xfrm>
          <a:off x="1066651" y="1767779"/>
          <a:ext cx="1646253" cy="1070064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Gespräche mit den Erzieherinnen führen und Beratung ernst nehmen</a:t>
          </a:r>
        </a:p>
      </dsp:txBody>
      <dsp:txXfrm>
        <a:off x="1118887" y="1820015"/>
        <a:ext cx="1541781" cy="965592"/>
      </dsp:txXfrm>
    </dsp:sp>
    <dsp:sp modelId="{AA340C25-DFFD-4F35-881E-26E658672B81}">
      <dsp:nvSpPr>
        <dsp:cNvPr id="0" name=""/>
        <dsp:cNvSpPr/>
      </dsp:nvSpPr>
      <dsp:spPr>
        <a:xfrm>
          <a:off x="1889778" y="535836"/>
          <a:ext cx="3533950" cy="3533950"/>
        </a:xfrm>
        <a:custGeom>
          <a:avLst/>
          <a:gdLst/>
          <a:ahLst/>
          <a:cxnLst/>
          <a:rect l="0" t="0" r="0" b="0"/>
          <a:pathLst>
            <a:path>
              <a:moveTo>
                <a:pt x="87059" y="1219175"/>
              </a:moveTo>
              <a:arcTo wR="1766975" hR="1766975" stAng="11883630" swAng="2624401"/>
            </a:path>
          </a:pathLst>
        </a:custGeom>
        <a:noFill/>
        <a:ln w="952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FE7E-9FCC-45BE-97B3-589B07B9B647}">
      <dsp:nvSpPr>
        <dsp:cNvPr id="0" name=""/>
        <dsp:cNvSpPr/>
      </dsp:nvSpPr>
      <dsp:spPr>
        <a:xfrm>
          <a:off x="1822384" y="669784"/>
          <a:ext cx="4457346" cy="4457346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AE68-551D-4B61-86AF-CE444C2264B2}">
      <dsp:nvSpPr>
        <dsp:cNvPr id="0" name=""/>
        <dsp:cNvSpPr/>
      </dsp:nvSpPr>
      <dsp:spPr>
        <a:xfrm>
          <a:off x="1822384" y="669784"/>
          <a:ext cx="4457346" cy="4457346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BEF42-3BB0-4C09-BCD0-805EF141272A}">
      <dsp:nvSpPr>
        <dsp:cNvPr id="0" name=""/>
        <dsp:cNvSpPr/>
      </dsp:nvSpPr>
      <dsp:spPr>
        <a:xfrm>
          <a:off x="1822384" y="669784"/>
          <a:ext cx="4457346" cy="4457346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7126-51E0-4076-AFE7-B75E23E7FE4D}">
      <dsp:nvSpPr>
        <dsp:cNvPr id="0" name=""/>
        <dsp:cNvSpPr/>
      </dsp:nvSpPr>
      <dsp:spPr>
        <a:xfrm>
          <a:off x="3024447" y="1871846"/>
          <a:ext cx="2053221" cy="2053221"/>
        </a:xfrm>
        <a:prstGeom prst="ellipse">
          <a:avLst/>
        </a:prstGeom>
        <a:solidFill>
          <a:schemeClr val="bg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400" kern="1200" dirty="0"/>
            <a:t>Kind</a:t>
          </a:r>
        </a:p>
      </dsp:txBody>
      <dsp:txXfrm>
        <a:off x="3325134" y="2172533"/>
        <a:ext cx="1451847" cy="1451847"/>
      </dsp:txXfrm>
    </dsp:sp>
    <dsp:sp modelId="{26A44B66-D06A-4CCA-BA5C-3704E5861435}">
      <dsp:nvSpPr>
        <dsp:cNvPr id="0" name=""/>
        <dsp:cNvSpPr/>
      </dsp:nvSpPr>
      <dsp:spPr>
        <a:xfrm>
          <a:off x="3332430" y="2897"/>
          <a:ext cx="1437255" cy="14372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Elternhaus</a:t>
          </a:r>
        </a:p>
      </dsp:txBody>
      <dsp:txXfrm>
        <a:off x="3542911" y="213378"/>
        <a:ext cx="1016293" cy="1016293"/>
      </dsp:txXfrm>
    </dsp:sp>
    <dsp:sp modelId="{0DA2052D-876B-4010-9212-6E6BA284D24A}">
      <dsp:nvSpPr>
        <dsp:cNvPr id="0" name=""/>
        <dsp:cNvSpPr/>
      </dsp:nvSpPr>
      <dsp:spPr>
        <a:xfrm>
          <a:off x="5217708" y="3268295"/>
          <a:ext cx="1437255" cy="1437255"/>
        </a:xfrm>
        <a:prstGeom prst="ellipse">
          <a:avLst/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Kindergarten</a:t>
          </a:r>
        </a:p>
      </dsp:txBody>
      <dsp:txXfrm>
        <a:off x="5428189" y="3478776"/>
        <a:ext cx="1016293" cy="1016293"/>
      </dsp:txXfrm>
    </dsp:sp>
    <dsp:sp modelId="{204281F6-BBF6-4E13-B773-A9BC3BCE39EC}">
      <dsp:nvSpPr>
        <dsp:cNvPr id="0" name=""/>
        <dsp:cNvSpPr/>
      </dsp:nvSpPr>
      <dsp:spPr>
        <a:xfrm>
          <a:off x="1447152" y="3268295"/>
          <a:ext cx="1437255" cy="1437255"/>
        </a:xfrm>
        <a:prstGeom prst="ellips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Century Gothic" panose="020B0502020202020204" pitchFamily="34" charset="0"/>
            </a:rPr>
            <a:t>Grundschule</a:t>
          </a:r>
        </a:p>
      </dsp:txBody>
      <dsp:txXfrm>
        <a:off x="1657633" y="3478776"/>
        <a:ext cx="1016293" cy="1016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2726-A75F-4E25-885E-30F369B7376A}">
      <dsp:nvSpPr>
        <dsp:cNvPr id="0" name=""/>
        <dsp:cNvSpPr/>
      </dsp:nvSpPr>
      <dsp:spPr>
        <a:xfrm rot="5400000">
          <a:off x="4677203" y="3157254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Rechts/Links und </a:t>
          </a:r>
          <a:r>
            <a:rPr lang="de-DE" sz="1600" kern="1200" dirty="0" err="1"/>
            <a:t>Raumlage</a:t>
          </a:r>
          <a:r>
            <a:rPr lang="de-DE" sz="1600" kern="1200" dirty="0"/>
            <a:t> unterscheiden können</a:t>
          </a:r>
        </a:p>
      </dsp:txBody>
      <dsp:txXfrm rot="-5400000">
        <a:off x="5130056" y="3362336"/>
        <a:ext cx="1352070" cy="1554103"/>
      </dsp:txXfrm>
    </dsp:sp>
    <dsp:sp modelId="{2142A6DC-CEDA-4BBB-AB0B-7EB874FCD1F3}">
      <dsp:nvSpPr>
        <dsp:cNvPr id="0" name=""/>
        <dsp:cNvSpPr/>
      </dsp:nvSpPr>
      <dsp:spPr>
        <a:xfrm>
          <a:off x="5608320" y="2032000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5608320" y="2032000"/>
        <a:ext cx="2519680" cy="1354666"/>
      </dsp:txXfrm>
    </dsp:sp>
    <dsp:sp modelId="{14743633-124B-4319-88F2-634E56E3C258}">
      <dsp:nvSpPr>
        <dsp:cNvPr id="0" name=""/>
        <dsp:cNvSpPr/>
      </dsp:nvSpPr>
      <dsp:spPr>
        <a:xfrm rot="5400000">
          <a:off x="4677203" y="854772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5130056" y="1059854"/>
        <a:ext cx="1352070" cy="1554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6A36-FFDE-49CD-B5C2-76EBAAD9C706}">
      <dsp:nvSpPr>
        <dsp:cNvPr id="0" name=""/>
        <dsp:cNvSpPr/>
      </dsp:nvSpPr>
      <dsp:spPr>
        <a:xfrm rot="5400000">
          <a:off x="3437692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latin typeface="Century Gothic" panose="020B0502020202020204" pitchFamily="34" charset="0"/>
            </a:rPr>
            <a:t>Fragen stellen</a:t>
          </a:r>
        </a:p>
      </dsp:txBody>
      <dsp:txXfrm rot="-5400000">
        <a:off x="3890545" y="974081"/>
        <a:ext cx="1352070" cy="1554103"/>
      </dsp:txXfrm>
    </dsp:sp>
    <dsp:sp modelId="{6C0AF0C4-DC5C-4B9C-9A6B-9AA92B9192BE}">
      <dsp:nvSpPr>
        <dsp:cNvPr id="0" name=""/>
        <dsp:cNvSpPr/>
      </dsp:nvSpPr>
      <dsp:spPr>
        <a:xfrm>
          <a:off x="5608320" y="1073799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0B205-6511-4BD4-A0FE-6340118A8549}">
      <dsp:nvSpPr>
        <dsp:cNvPr id="0" name=""/>
        <dsp:cNvSpPr/>
      </dsp:nvSpPr>
      <dsp:spPr>
        <a:xfrm rot="5400000">
          <a:off x="1316284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 rot="-5400000">
        <a:off x="1769137" y="974081"/>
        <a:ext cx="1352070" cy="1554103"/>
      </dsp:txXfrm>
    </dsp:sp>
    <dsp:sp modelId="{EB46ACE6-07EB-47DA-BA06-753071D746E1}">
      <dsp:nvSpPr>
        <dsp:cNvPr id="0" name=""/>
        <dsp:cNvSpPr/>
      </dsp:nvSpPr>
      <dsp:spPr>
        <a:xfrm rot="5400000">
          <a:off x="2372924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latin typeface="Century Gothic" panose="020B0502020202020204" pitchFamily="34" charset="0"/>
            </a:rPr>
            <a:t>andere zu Ende erzählen lassen</a:t>
          </a:r>
        </a:p>
      </dsp:txBody>
      <dsp:txXfrm rot="-5400000">
        <a:off x="2825777" y="2890483"/>
        <a:ext cx="1352070" cy="1554103"/>
      </dsp:txXfrm>
    </dsp:sp>
    <dsp:sp modelId="{81A28187-8679-42B8-96D9-F1349080BD6C}">
      <dsp:nvSpPr>
        <dsp:cNvPr id="0" name=""/>
        <dsp:cNvSpPr/>
      </dsp:nvSpPr>
      <dsp:spPr>
        <a:xfrm>
          <a:off x="0" y="2990201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0478F-64CB-4467-B9EF-51EC64EB6442}">
      <dsp:nvSpPr>
        <dsp:cNvPr id="0" name=""/>
        <dsp:cNvSpPr/>
      </dsp:nvSpPr>
      <dsp:spPr>
        <a:xfrm rot="5400000">
          <a:off x="4494332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4947185" y="2890483"/>
        <a:ext cx="1352070" cy="1554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6A36-FFDE-49CD-B5C2-76EBAAD9C706}">
      <dsp:nvSpPr>
        <dsp:cNvPr id="0" name=""/>
        <dsp:cNvSpPr/>
      </dsp:nvSpPr>
      <dsp:spPr>
        <a:xfrm rot="5400000">
          <a:off x="3438304" y="77089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latin typeface="Century Gothic" panose="020B0502020202020204" pitchFamily="34" charset="0"/>
            </a:rPr>
            <a:t>mit anderen Kindern spielen</a:t>
          </a:r>
        </a:p>
      </dsp:txBody>
      <dsp:txXfrm rot="-5400000">
        <a:off x="3890715" y="975775"/>
        <a:ext cx="1350750" cy="1552586"/>
      </dsp:txXfrm>
    </dsp:sp>
    <dsp:sp modelId="{6C0AF0C4-DC5C-4B9C-9A6B-9AA92B9192BE}">
      <dsp:nvSpPr>
        <dsp:cNvPr id="0" name=""/>
        <dsp:cNvSpPr/>
      </dsp:nvSpPr>
      <dsp:spPr>
        <a:xfrm>
          <a:off x="5606811" y="1075396"/>
          <a:ext cx="2517219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0B205-6511-4BD4-A0FE-6340118A8549}">
      <dsp:nvSpPr>
        <dsp:cNvPr id="0" name=""/>
        <dsp:cNvSpPr/>
      </dsp:nvSpPr>
      <dsp:spPr>
        <a:xfrm rot="5400000">
          <a:off x="1318967" y="77089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>
            <a:latin typeface="Century Gothic" panose="020B0502020202020204" pitchFamily="34" charset="0"/>
          </a:endParaRPr>
        </a:p>
      </dsp:txBody>
      <dsp:txXfrm rot="-5400000">
        <a:off x="1771378" y="975775"/>
        <a:ext cx="1350750" cy="1552586"/>
      </dsp:txXfrm>
    </dsp:sp>
    <dsp:sp modelId="{EB46ACE6-07EB-47DA-BA06-753071D746E1}">
      <dsp:nvSpPr>
        <dsp:cNvPr id="0" name=""/>
        <dsp:cNvSpPr/>
      </dsp:nvSpPr>
      <dsp:spPr>
        <a:xfrm rot="5400000">
          <a:off x="2374575" y="2596088"/>
          <a:ext cx="2255572" cy="21410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01063"/>
            <a:satOff val="-12571"/>
            <a:lumOff val="-53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entury Gothic" panose="020B0502020202020204" pitchFamily="34" charset="0"/>
            </a:rPr>
            <a:t>Konflikte bewältigen</a:t>
          </a:r>
        </a:p>
      </dsp:txBody>
      <dsp:txXfrm rot="-5400000">
        <a:off x="2779626" y="2905195"/>
        <a:ext cx="1445470" cy="1522806"/>
      </dsp:txXfrm>
    </dsp:sp>
    <dsp:sp modelId="{81A28187-8679-42B8-96D9-F1349080BD6C}">
      <dsp:nvSpPr>
        <dsp:cNvPr id="0" name=""/>
        <dsp:cNvSpPr/>
      </dsp:nvSpPr>
      <dsp:spPr>
        <a:xfrm>
          <a:off x="3968" y="2989926"/>
          <a:ext cx="243601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0478F-64CB-4467-B9EF-51EC64EB6442}">
      <dsp:nvSpPr>
        <dsp:cNvPr id="0" name=""/>
        <dsp:cNvSpPr/>
      </dsp:nvSpPr>
      <dsp:spPr>
        <a:xfrm rot="5400000">
          <a:off x="4493912" y="268542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>
            <a:latin typeface="Century Gothic" panose="020B0502020202020204" pitchFamily="34" charset="0"/>
          </a:endParaRPr>
        </a:p>
      </dsp:txBody>
      <dsp:txXfrm rot="-5400000">
        <a:off x="4946323" y="2890305"/>
        <a:ext cx="1350750" cy="155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2726-A75F-4E25-885E-30F369B7376A}">
      <dsp:nvSpPr>
        <dsp:cNvPr id="0" name=""/>
        <dsp:cNvSpPr/>
      </dsp:nvSpPr>
      <dsp:spPr>
        <a:xfrm rot="5400000">
          <a:off x="4677203" y="3157254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entury Gothic" panose="020B0502020202020204" pitchFamily="34" charset="0"/>
            </a:rPr>
            <a:t>alleine zur Toilette gehen</a:t>
          </a:r>
        </a:p>
      </dsp:txBody>
      <dsp:txXfrm rot="-5400000">
        <a:off x="5130056" y="3362336"/>
        <a:ext cx="1352070" cy="1554103"/>
      </dsp:txXfrm>
    </dsp:sp>
    <dsp:sp modelId="{2142A6DC-CEDA-4BBB-AB0B-7EB874FCD1F3}">
      <dsp:nvSpPr>
        <dsp:cNvPr id="0" name=""/>
        <dsp:cNvSpPr/>
      </dsp:nvSpPr>
      <dsp:spPr>
        <a:xfrm>
          <a:off x="5608320" y="2032000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>
        <a:off x="5608320" y="2032000"/>
        <a:ext cx="2519680" cy="1354666"/>
      </dsp:txXfrm>
    </dsp:sp>
    <dsp:sp modelId="{14743633-124B-4319-88F2-634E56E3C258}">
      <dsp:nvSpPr>
        <dsp:cNvPr id="0" name=""/>
        <dsp:cNvSpPr/>
      </dsp:nvSpPr>
      <dsp:spPr>
        <a:xfrm rot="5400000">
          <a:off x="4677203" y="854772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5130056" y="1059854"/>
        <a:ext cx="1352070" cy="1554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6A36-FFDE-49CD-B5C2-76EBAAD9C706}">
      <dsp:nvSpPr>
        <dsp:cNvPr id="0" name=""/>
        <dsp:cNvSpPr/>
      </dsp:nvSpPr>
      <dsp:spPr>
        <a:xfrm rot="5400000">
          <a:off x="3437692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entury Gothic" panose="020B0502020202020204" pitchFamily="34" charset="0"/>
            </a:rPr>
            <a:t>Bedürfnisse aufschieben bzw. warten</a:t>
          </a:r>
        </a:p>
      </dsp:txBody>
      <dsp:txXfrm rot="-5400000">
        <a:off x="3890545" y="974081"/>
        <a:ext cx="1352070" cy="1554103"/>
      </dsp:txXfrm>
    </dsp:sp>
    <dsp:sp modelId="{6C0AF0C4-DC5C-4B9C-9A6B-9AA92B9192BE}">
      <dsp:nvSpPr>
        <dsp:cNvPr id="0" name=""/>
        <dsp:cNvSpPr/>
      </dsp:nvSpPr>
      <dsp:spPr>
        <a:xfrm>
          <a:off x="5608320" y="1073799"/>
          <a:ext cx="251968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0B205-6511-4BD4-A0FE-6340118A8549}">
      <dsp:nvSpPr>
        <dsp:cNvPr id="0" name=""/>
        <dsp:cNvSpPr/>
      </dsp:nvSpPr>
      <dsp:spPr>
        <a:xfrm rot="5400000">
          <a:off x="1316284" y="768999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 rot="-5400000">
        <a:off x="1769137" y="974081"/>
        <a:ext cx="1352070" cy="1554103"/>
      </dsp:txXfrm>
    </dsp:sp>
    <dsp:sp modelId="{EB46ACE6-07EB-47DA-BA06-753071D746E1}">
      <dsp:nvSpPr>
        <dsp:cNvPr id="0" name=""/>
        <dsp:cNvSpPr/>
      </dsp:nvSpPr>
      <dsp:spPr>
        <a:xfrm rot="5400000">
          <a:off x="2372924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entury Gothic" panose="020B0502020202020204" pitchFamily="34" charset="0"/>
            </a:rPr>
            <a:t>auf veränderte Situationen einstellen</a:t>
          </a:r>
        </a:p>
      </dsp:txBody>
      <dsp:txXfrm rot="-5400000">
        <a:off x="2825777" y="2890483"/>
        <a:ext cx="1352070" cy="1554103"/>
      </dsp:txXfrm>
    </dsp:sp>
    <dsp:sp modelId="{81A28187-8679-42B8-96D9-F1349080BD6C}">
      <dsp:nvSpPr>
        <dsp:cNvPr id="0" name=""/>
        <dsp:cNvSpPr/>
      </dsp:nvSpPr>
      <dsp:spPr>
        <a:xfrm>
          <a:off x="0" y="2990201"/>
          <a:ext cx="2438400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0478F-64CB-4467-B9EF-51EC64EB6442}">
      <dsp:nvSpPr>
        <dsp:cNvPr id="0" name=""/>
        <dsp:cNvSpPr/>
      </dsp:nvSpPr>
      <dsp:spPr>
        <a:xfrm rot="5400000">
          <a:off x="4494332" y="2685401"/>
          <a:ext cx="2257777" cy="19642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4947185" y="2890483"/>
        <a:ext cx="1352070" cy="1554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6A36-FFDE-49CD-B5C2-76EBAAD9C706}">
      <dsp:nvSpPr>
        <dsp:cNvPr id="0" name=""/>
        <dsp:cNvSpPr/>
      </dsp:nvSpPr>
      <dsp:spPr>
        <a:xfrm rot="5400000">
          <a:off x="3438304" y="77089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latin typeface="Century Gothic" panose="020B0502020202020204" pitchFamily="34" charset="0"/>
            </a:rPr>
            <a:t>in vollständigen Sätzen sprechen</a:t>
          </a:r>
        </a:p>
      </dsp:txBody>
      <dsp:txXfrm rot="-5400000">
        <a:off x="3890715" y="975775"/>
        <a:ext cx="1350750" cy="1552586"/>
      </dsp:txXfrm>
    </dsp:sp>
    <dsp:sp modelId="{6C0AF0C4-DC5C-4B9C-9A6B-9AA92B9192BE}">
      <dsp:nvSpPr>
        <dsp:cNvPr id="0" name=""/>
        <dsp:cNvSpPr/>
      </dsp:nvSpPr>
      <dsp:spPr>
        <a:xfrm>
          <a:off x="5606811" y="1075396"/>
          <a:ext cx="2517219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0B205-6511-4BD4-A0FE-6340118A8549}">
      <dsp:nvSpPr>
        <dsp:cNvPr id="0" name=""/>
        <dsp:cNvSpPr/>
      </dsp:nvSpPr>
      <dsp:spPr>
        <a:xfrm rot="5400000">
          <a:off x="1318967" y="77089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 rot="-5400000">
        <a:off x="1771378" y="975775"/>
        <a:ext cx="1350750" cy="1552586"/>
      </dsp:txXfrm>
    </dsp:sp>
    <dsp:sp modelId="{EB46ACE6-07EB-47DA-BA06-753071D746E1}">
      <dsp:nvSpPr>
        <dsp:cNvPr id="0" name=""/>
        <dsp:cNvSpPr/>
      </dsp:nvSpPr>
      <dsp:spPr>
        <a:xfrm rot="5400000">
          <a:off x="2374575" y="2542928"/>
          <a:ext cx="2255572" cy="2247340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entury Gothic" panose="020B0502020202020204" pitchFamily="34" charset="0"/>
            </a:rPr>
            <a:t>Anweisungen und Aufträge verstehen</a:t>
          </a:r>
        </a:p>
      </dsp:txBody>
      <dsp:txXfrm rot="-5400000">
        <a:off x="2752564" y="2914055"/>
        <a:ext cx="1499594" cy="1505086"/>
      </dsp:txXfrm>
    </dsp:sp>
    <dsp:sp modelId="{81A28187-8679-42B8-96D9-F1349080BD6C}">
      <dsp:nvSpPr>
        <dsp:cNvPr id="0" name=""/>
        <dsp:cNvSpPr/>
      </dsp:nvSpPr>
      <dsp:spPr>
        <a:xfrm>
          <a:off x="3968" y="2989926"/>
          <a:ext cx="243601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0478F-64CB-4467-B9EF-51EC64EB6442}">
      <dsp:nvSpPr>
        <dsp:cNvPr id="0" name=""/>
        <dsp:cNvSpPr/>
      </dsp:nvSpPr>
      <dsp:spPr>
        <a:xfrm rot="5400000">
          <a:off x="4493912" y="268542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4946323" y="2890305"/>
        <a:ext cx="1350750" cy="155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6A36-FFDE-49CD-B5C2-76EBAAD9C706}">
      <dsp:nvSpPr>
        <dsp:cNvPr id="0" name=""/>
        <dsp:cNvSpPr/>
      </dsp:nvSpPr>
      <dsp:spPr>
        <a:xfrm rot="5400000">
          <a:off x="3438304" y="77089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latin typeface="Century Gothic" panose="020B0502020202020204" pitchFamily="34" charset="0"/>
            </a:rPr>
            <a:t>bei Schwierig-</a:t>
          </a:r>
          <a:r>
            <a:rPr lang="de-DE" sz="1700" kern="1200" dirty="0" err="1">
              <a:latin typeface="Century Gothic" panose="020B0502020202020204" pitchFamily="34" charset="0"/>
            </a:rPr>
            <a:t>keiten</a:t>
          </a:r>
          <a:r>
            <a:rPr lang="de-DE" sz="1700" kern="1200" dirty="0">
              <a:latin typeface="Century Gothic" panose="020B0502020202020204" pitchFamily="34" charset="0"/>
            </a:rPr>
            <a:t> nicht schnell aufgeben</a:t>
          </a:r>
        </a:p>
      </dsp:txBody>
      <dsp:txXfrm rot="-5400000">
        <a:off x="3890715" y="975775"/>
        <a:ext cx="1350750" cy="1552586"/>
      </dsp:txXfrm>
    </dsp:sp>
    <dsp:sp modelId="{6C0AF0C4-DC5C-4B9C-9A6B-9AA92B9192BE}">
      <dsp:nvSpPr>
        <dsp:cNvPr id="0" name=""/>
        <dsp:cNvSpPr/>
      </dsp:nvSpPr>
      <dsp:spPr>
        <a:xfrm>
          <a:off x="5606811" y="1075396"/>
          <a:ext cx="2517219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0B205-6511-4BD4-A0FE-6340118A8549}">
      <dsp:nvSpPr>
        <dsp:cNvPr id="0" name=""/>
        <dsp:cNvSpPr/>
      </dsp:nvSpPr>
      <dsp:spPr>
        <a:xfrm rot="5400000">
          <a:off x="1318967" y="77089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 rot="-5400000">
        <a:off x="1771378" y="975775"/>
        <a:ext cx="1350750" cy="1552586"/>
      </dsp:txXfrm>
    </dsp:sp>
    <dsp:sp modelId="{EB46ACE6-07EB-47DA-BA06-753071D746E1}">
      <dsp:nvSpPr>
        <dsp:cNvPr id="0" name=""/>
        <dsp:cNvSpPr/>
      </dsp:nvSpPr>
      <dsp:spPr>
        <a:xfrm rot="5400000">
          <a:off x="2374575" y="2532292"/>
          <a:ext cx="2255572" cy="22686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801063"/>
            <a:satOff val="-12571"/>
            <a:lumOff val="-53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entury Gothic" panose="020B0502020202020204" pitchFamily="34" charset="0"/>
            </a:rPr>
            <a:t>sich konzentrieren</a:t>
          </a:r>
        </a:p>
      </dsp:txBody>
      <dsp:txXfrm rot="-5400000">
        <a:off x="2746157" y="2914741"/>
        <a:ext cx="1512408" cy="1503714"/>
      </dsp:txXfrm>
    </dsp:sp>
    <dsp:sp modelId="{81A28187-8679-42B8-96D9-F1349080BD6C}">
      <dsp:nvSpPr>
        <dsp:cNvPr id="0" name=""/>
        <dsp:cNvSpPr/>
      </dsp:nvSpPr>
      <dsp:spPr>
        <a:xfrm>
          <a:off x="3968" y="2989926"/>
          <a:ext cx="243601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0478F-64CB-4467-B9EF-51EC64EB6442}">
      <dsp:nvSpPr>
        <dsp:cNvPr id="0" name=""/>
        <dsp:cNvSpPr/>
      </dsp:nvSpPr>
      <dsp:spPr>
        <a:xfrm rot="5400000">
          <a:off x="4493912" y="2685424"/>
          <a:ext cx="2255572" cy="19623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4946323" y="2890305"/>
        <a:ext cx="1350750" cy="155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4CAA2-9336-4B82-AACB-4D9AAFF0923B}">
      <dsp:nvSpPr>
        <dsp:cNvPr id="0" name=""/>
        <dsp:cNvSpPr/>
      </dsp:nvSpPr>
      <dsp:spPr>
        <a:xfrm>
          <a:off x="0" y="30992"/>
          <a:ext cx="6494999" cy="1036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ca. August / September 2027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Benachrichtigung durch die Stadt</a:t>
          </a:r>
        </a:p>
      </dsp:txBody>
      <dsp:txXfrm>
        <a:off x="30349" y="61341"/>
        <a:ext cx="5289310" cy="975492"/>
      </dsp:txXfrm>
    </dsp:sp>
    <dsp:sp modelId="{58444621-E25D-4062-B55A-AA10B098520F}">
      <dsp:nvSpPr>
        <dsp:cNvPr id="0" name=""/>
        <dsp:cNvSpPr/>
      </dsp:nvSpPr>
      <dsp:spPr>
        <a:xfrm>
          <a:off x="543956" y="1224589"/>
          <a:ext cx="6494999" cy="1036190"/>
        </a:xfrm>
        <a:prstGeom prst="roundRect">
          <a:avLst>
            <a:gd name="adj" fmla="val 10000"/>
          </a:avLst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ca. Oktober / November 2027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Anmeldung an der Schule</a:t>
          </a:r>
          <a:br>
            <a:rPr lang="de-DE" sz="1500" kern="1200" dirty="0">
              <a:latin typeface="Century Gothic" panose="020B0502020202020204" pitchFamily="34" charset="0"/>
            </a:rPr>
          </a:br>
          <a:r>
            <a:rPr lang="de-DE" sz="1500" kern="1200" dirty="0">
              <a:latin typeface="Century Gothic" panose="020B0502020202020204" pitchFamily="34" charset="0"/>
            </a:rPr>
            <a:t>mit ausführlicher Lernstandserhebung („Schulspiel“)</a:t>
          </a:r>
        </a:p>
      </dsp:txBody>
      <dsp:txXfrm>
        <a:off x="574305" y="1254938"/>
        <a:ext cx="5216821" cy="975492"/>
      </dsp:txXfrm>
    </dsp:sp>
    <dsp:sp modelId="{A18EA370-49B7-4156-8BA9-2A6688C002C6}">
      <dsp:nvSpPr>
        <dsp:cNvPr id="0" name=""/>
        <dsp:cNvSpPr/>
      </dsp:nvSpPr>
      <dsp:spPr>
        <a:xfrm>
          <a:off x="1079793" y="2449178"/>
          <a:ext cx="6494999" cy="1036190"/>
        </a:xfrm>
        <a:prstGeom prst="roundRect">
          <a:avLst>
            <a:gd name="adj" fmla="val 10000"/>
          </a:avLst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anschließend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Vorstellung beim Gesundheitsamt (Amtsärztliche Untersuchung)</a:t>
          </a:r>
        </a:p>
      </dsp:txBody>
      <dsp:txXfrm>
        <a:off x="1110142" y="2479527"/>
        <a:ext cx="5224939" cy="975492"/>
      </dsp:txXfrm>
    </dsp:sp>
    <dsp:sp modelId="{D2D4CCC4-B1D4-4A45-A001-A998F769502F}">
      <dsp:nvSpPr>
        <dsp:cNvPr id="0" name=""/>
        <dsp:cNvSpPr/>
      </dsp:nvSpPr>
      <dsp:spPr>
        <a:xfrm>
          <a:off x="1600497" y="3673767"/>
          <a:ext cx="6494999" cy="1036190"/>
        </a:xfrm>
        <a:prstGeom prst="roundRect">
          <a:avLst>
            <a:gd name="adj" fmla="val 10000"/>
          </a:avLst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entury Gothic" panose="020B0502020202020204" pitchFamily="34" charset="0"/>
            </a:rPr>
            <a:t>23. August 2028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>
              <a:latin typeface="Century Gothic" panose="020B0502020202020204" pitchFamily="34" charset="0"/>
            </a:rPr>
            <a:t>Einschulung</a:t>
          </a:r>
        </a:p>
      </dsp:txBody>
      <dsp:txXfrm>
        <a:off x="1630846" y="3704116"/>
        <a:ext cx="5216821" cy="975492"/>
      </dsp:txXfrm>
    </dsp:sp>
    <dsp:sp modelId="{ED556CA3-0CFD-40A8-9CE8-8CE13351519F}">
      <dsp:nvSpPr>
        <dsp:cNvPr id="0" name=""/>
        <dsp:cNvSpPr/>
      </dsp:nvSpPr>
      <dsp:spPr>
        <a:xfrm>
          <a:off x="5821475" y="793627"/>
          <a:ext cx="673523" cy="6735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>
            <a:latin typeface="Century Gothic" panose="020B0502020202020204" pitchFamily="34" charset="0"/>
          </a:endParaRPr>
        </a:p>
      </dsp:txBody>
      <dsp:txXfrm>
        <a:off x="5973018" y="793627"/>
        <a:ext cx="370437" cy="506826"/>
      </dsp:txXfrm>
    </dsp:sp>
    <dsp:sp modelId="{2B849094-365C-4AB2-B836-002966FE3FC2}">
      <dsp:nvSpPr>
        <dsp:cNvPr id="0" name=""/>
        <dsp:cNvSpPr/>
      </dsp:nvSpPr>
      <dsp:spPr>
        <a:xfrm>
          <a:off x="6365431" y="2018217"/>
          <a:ext cx="673523" cy="6735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04431"/>
            <a:satOff val="-28521"/>
            <a:lumOff val="-2064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1604431"/>
              <a:satOff val="-28521"/>
              <a:lumOff val="-2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>
            <a:latin typeface="Century Gothic" panose="020B0502020202020204" pitchFamily="34" charset="0"/>
          </a:endParaRPr>
        </a:p>
      </dsp:txBody>
      <dsp:txXfrm>
        <a:off x="6516974" y="2018217"/>
        <a:ext cx="370437" cy="506826"/>
      </dsp:txXfrm>
    </dsp:sp>
    <dsp:sp modelId="{0440E0A4-FEC2-495B-8A6F-0284EBE0C37F}">
      <dsp:nvSpPr>
        <dsp:cNvPr id="0" name=""/>
        <dsp:cNvSpPr/>
      </dsp:nvSpPr>
      <dsp:spPr>
        <a:xfrm>
          <a:off x="6901268" y="3242806"/>
          <a:ext cx="673523" cy="6735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08861"/>
            <a:satOff val="-57041"/>
            <a:lumOff val="-412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3208861"/>
              <a:satOff val="-57041"/>
              <a:lumOff val="-4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>
            <a:latin typeface="Century Gothic" panose="020B0502020202020204" pitchFamily="34" charset="0"/>
          </a:endParaRPr>
        </a:p>
      </dsp:txBody>
      <dsp:txXfrm>
        <a:off x="7052811" y="3242806"/>
        <a:ext cx="370437" cy="50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0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jpg"/><Relationship Id="rId7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9848" y="1463905"/>
            <a:ext cx="7315200" cy="3865734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effectLst/>
                <a:latin typeface="Century Gothic" panose="020B0502020202020204" pitchFamily="34" charset="0"/>
              </a:rPr>
              <a:t>Herzlich Willkommen zur Informationsveranstaltung zwei Jahre vor der Einschulung</a:t>
            </a:r>
            <a:br>
              <a:rPr lang="de-DE" sz="3600" dirty="0">
                <a:effectLst/>
                <a:latin typeface="Century Gothic" panose="020B0502020202020204" pitchFamily="34" charset="0"/>
              </a:rPr>
            </a:br>
            <a:br>
              <a:rPr lang="de-DE" sz="3600" dirty="0">
                <a:effectLst/>
                <a:latin typeface="Century Gothic" panose="020B0502020202020204" pitchFamily="34" charset="0"/>
              </a:rPr>
            </a:br>
            <a:br>
              <a:rPr lang="de-DE" sz="3600" dirty="0">
                <a:effectLst/>
                <a:latin typeface="Century Gothic" panose="020B0502020202020204" pitchFamily="34" charset="0"/>
              </a:rPr>
            </a:b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49" y="931920"/>
            <a:ext cx="1919149" cy="1005954"/>
          </a:xfrm>
          <a:prstGeom prst="rect">
            <a:avLst/>
          </a:prstGeom>
        </p:spPr>
      </p:pic>
      <p:sp>
        <p:nvSpPr>
          <p:cNvPr id="6" name="Untertitel 5">
            <a:extLst>
              <a:ext uri="{FF2B5EF4-FFF2-40B4-BE49-F238E27FC236}">
                <a16:creationId xmlns:a16="http://schemas.microsoft.com/office/drawing/2014/main" id="{8B97BF92-528E-4E5F-ABF9-19603DDAB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de-DE" dirty="0">
              <a:effectLst/>
              <a:latin typeface="Century Gothic" panose="020B0502020202020204" pitchFamily="34" charset="0"/>
            </a:endParaRPr>
          </a:p>
          <a:p>
            <a:pPr algn="ctr"/>
            <a:r>
              <a:rPr lang="de-DE" dirty="0">
                <a:effectLst/>
                <a:latin typeface="Century Gothic" panose="020B0502020202020204" pitchFamily="34" charset="0"/>
              </a:rPr>
              <a:t>Informationsveranstaltung für Eltern nach § 36 Schulgesetz NRW </a:t>
            </a:r>
          </a:p>
          <a:p>
            <a:pPr algn="ctr"/>
            <a:r>
              <a:rPr lang="de-DE" dirty="0">
                <a:effectLst/>
                <a:latin typeface="Century Gothic" panose="020B0502020202020204" pitchFamily="34" charset="0"/>
              </a:rPr>
              <a:t>in gemeinsamer Verantwortung aller Schwerter Grundschulen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04BD82B-1058-4631-87C1-4DBCCDCF3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90398"/>
              </p:ext>
            </p:extLst>
          </p:nvPr>
        </p:nvGraphicFramePr>
        <p:xfrm>
          <a:off x="7504459" y="3789385"/>
          <a:ext cx="1472539" cy="104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19905" imgH="5667262" progId="AcroExch.Document.DC">
                  <p:embed/>
                </p:oleObj>
              </mc:Choice>
              <mc:Fallback>
                <p:oleObj name="Acrobat Document" r:id="rId3" imgW="8019905" imgH="5667262" progId="AcroExch.Document.DC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E04BD82B-1058-4631-87C1-4DBCCDCF3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4459" y="3789385"/>
                        <a:ext cx="1472539" cy="1040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BDC022F0-0366-4759-BC18-8934D853C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992" y="2976480"/>
            <a:ext cx="2559701" cy="6406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D72B63-DF1C-4BB9-ACB6-C9DE41FDD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5470" y="4504441"/>
            <a:ext cx="1296747" cy="12846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17B71F8-76A8-4BEB-A7C6-F408B8FA1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93" y="947637"/>
            <a:ext cx="1324775" cy="11614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69063B-979B-421D-89EB-75DEB279F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5470" y="901875"/>
            <a:ext cx="1348740" cy="1348740"/>
          </a:xfrm>
          <a:prstGeom prst="rect">
            <a:avLst/>
          </a:prstGeom>
        </p:spPr>
      </p:pic>
      <p:pic>
        <p:nvPicPr>
          <p:cNvPr id="4" name="Grafik 3" descr="Ein Bild, das Text, ClipArt, Porzellan enthält.&#10;&#10;Automatisch generierte Beschreibung">
            <a:extLst>
              <a:ext uri="{FF2B5EF4-FFF2-40B4-BE49-F238E27FC236}">
                <a16:creationId xmlns:a16="http://schemas.microsoft.com/office/drawing/2014/main" id="{ADBBBF17-E422-071D-FE30-DC0CB86E58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478" y="3703161"/>
            <a:ext cx="1348740" cy="12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1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28012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Soziales Verhalten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248215132"/>
              </p:ext>
            </p:extLst>
          </p:nvPr>
        </p:nvGraphicFramePr>
        <p:xfrm>
          <a:off x="4670697" y="800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6139544" y="2171176"/>
            <a:ext cx="1881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kontakt-fähig sein</a:t>
            </a:r>
          </a:p>
          <a:p>
            <a:pPr algn="ctr"/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9305110" y="4065291"/>
            <a:ext cx="1881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Regeln einhalten</a:t>
            </a:r>
          </a:p>
          <a:p>
            <a:pPr algn="ctr"/>
            <a:endParaRPr lang="de-DE" dirty="0"/>
          </a:p>
        </p:txBody>
      </p:sp>
      <p:sp>
        <p:nvSpPr>
          <p:cNvPr id="17" name="Freihandform 16"/>
          <p:cNvSpPr/>
          <p:nvPr/>
        </p:nvSpPr>
        <p:spPr>
          <a:xfrm>
            <a:off x="4384576" y="3510004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/>
          </a:p>
        </p:txBody>
      </p:sp>
      <p:sp>
        <p:nvSpPr>
          <p:cNvPr id="18" name="Rechteck 17"/>
          <p:cNvSpPr/>
          <p:nvPr/>
        </p:nvSpPr>
        <p:spPr>
          <a:xfrm>
            <a:off x="4602124" y="4003346"/>
            <a:ext cx="155282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30876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dirty="0">
                <a:latin typeface="Century Gothic" panose="020B0502020202020204" pitchFamily="34" charset="0"/>
              </a:rPr>
              <a:t>Schulfähigkeit</a:t>
            </a:r>
            <a:br>
              <a:rPr lang="de-DE" sz="1500" dirty="0">
                <a:latin typeface="Century Gothic" panose="020B0502020202020204" pitchFamily="34" charset="0"/>
              </a:rPr>
            </a:br>
            <a:br>
              <a:rPr lang="de-DE" sz="15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Fragen und Antworten / Austausch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00319" y="765837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Praktische Selbstständigkeit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6321430"/>
              </p:ext>
            </p:extLst>
          </p:nvPr>
        </p:nvGraphicFramePr>
        <p:xfrm>
          <a:off x="2563223" y="6848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Freihandform 22"/>
          <p:cNvSpPr/>
          <p:nvPr/>
        </p:nvSpPr>
        <p:spPr>
          <a:xfrm>
            <a:off x="4811296" y="2516863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049707" y="3142278"/>
            <a:ext cx="155282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  <p:sp>
        <p:nvSpPr>
          <p:cNvPr id="25" name="Rechteck 24"/>
          <p:cNvSpPr/>
          <p:nvPr/>
        </p:nvSpPr>
        <p:spPr>
          <a:xfrm>
            <a:off x="7592902" y="2195985"/>
            <a:ext cx="15528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alleine an- und ausziehen</a:t>
            </a:r>
          </a:p>
        </p:txBody>
      </p:sp>
    </p:spTree>
    <p:extLst>
      <p:ext uri="{BB962C8B-B14F-4D97-AF65-F5344CB8AC3E}">
        <p14:creationId xmlns:p14="http://schemas.microsoft.com/office/powerpoint/2010/main" val="137047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Fragen und Antworten / Austausch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Emotionale Selbstständigkeit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758326797"/>
              </p:ext>
            </p:extLst>
          </p:nvPr>
        </p:nvGraphicFramePr>
        <p:xfrm>
          <a:off x="4670697" y="800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6154944" y="2017482"/>
            <a:ext cx="188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sich von den Eltern für eine angemessene Zeit trennen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357361" y="4046434"/>
            <a:ext cx="188105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nicht andauernd Bestätigung suchen</a:t>
            </a:r>
          </a:p>
          <a:p>
            <a:pPr algn="ctr"/>
            <a:endParaRPr lang="de-DE" sz="1900" dirty="0">
              <a:latin typeface="Century Gothic" panose="020B0502020202020204" pitchFamily="34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4384576" y="3510004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02124" y="4003346"/>
            <a:ext cx="155282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282173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Sprache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4149394631"/>
              </p:ext>
            </p:extLst>
          </p:nvPr>
        </p:nvGraphicFramePr>
        <p:xfrm>
          <a:off x="4670697" y="800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6154944" y="1832622"/>
            <a:ext cx="1881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richtige und deutliche Aussprache aller Laute und </a:t>
            </a:r>
            <a:r>
              <a:rPr lang="de-DE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Lautverbin-dungen</a:t>
            </a:r>
            <a:endParaRPr lang="de-DE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357361" y="4046434"/>
            <a:ext cx="18810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zusammen-hängend</a:t>
            </a:r>
            <a:br>
              <a:rPr lang="de-DE" sz="17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erzählen</a:t>
            </a:r>
          </a:p>
          <a:p>
            <a:pPr algn="ctr"/>
            <a:endParaRPr lang="de-DE" sz="1900" dirty="0">
              <a:latin typeface="Century Gothic" panose="020B0502020202020204" pitchFamily="34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4384576" y="3510004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02124" y="4003346"/>
            <a:ext cx="155282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256567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Umgang mit Aufgaben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4117774603"/>
              </p:ext>
            </p:extLst>
          </p:nvPr>
        </p:nvGraphicFramePr>
        <p:xfrm>
          <a:off x="4670697" y="800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6154944" y="2001449"/>
            <a:ext cx="188105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auch unliebsame Aufgaben erledigen</a:t>
            </a:r>
          </a:p>
          <a:p>
            <a:pPr algn="ctr"/>
            <a:endParaRPr lang="de-DE" sz="1900" dirty="0">
              <a:latin typeface="Century Gothic" panose="020B0502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331236" y="4175430"/>
            <a:ext cx="188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Ausdauer</a:t>
            </a:r>
          </a:p>
          <a:p>
            <a:pPr algn="ctr"/>
            <a:r>
              <a:rPr lang="de-DE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haben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4388777" y="3339883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>
              <a:latin typeface="Century Gothic" panose="020B0502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02124" y="3835113"/>
            <a:ext cx="15528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272383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Ablauf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338334253"/>
              </p:ext>
            </p:extLst>
          </p:nvPr>
        </p:nvGraphicFramePr>
        <p:xfrm>
          <a:off x="3576861" y="1539990"/>
          <a:ext cx="8118749" cy="470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4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>
                <a:latin typeface="Century Gothic" panose="020B0502020202020204" pitchFamily="34" charset="0"/>
              </a:rPr>
              <a:t>Sprachstandstest</a:t>
            </a:r>
            <a:r>
              <a:rPr lang="de-DE" sz="3600" dirty="0">
                <a:latin typeface="Century Gothic" panose="020B0502020202020204" pitchFamily="34" charset="0"/>
              </a:rPr>
              <a:t> der Vierjährigen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159364969"/>
              </p:ext>
            </p:extLst>
          </p:nvPr>
        </p:nvGraphicFramePr>
        <p:xfrm>
          <a:off x="3648636" y="1990165"/>
          <a:ext cx="8139952" cy="398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Kind, Malen, Bunt, Farbe, Malerei">
            <a:extLst>
              <a:ext uri="{FF2B5EF4-FFF2-40B4-BE49-F238E27FC236}">
                <a16:creationId xmlns:a16="http://schemas.microsoft.com/office/drawing/2014/main" id="{26CDC03D-9CF3-4F26-998E-8EE43FD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48" y="2264734"/>
            <a:ext cx="873863" cy="5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ücher, Schreibwaren, Bildung, Schule">
            <a:extLst>
              <a:ext uri="{FF2B5EF4-FFF2-40B4-BE49-F238E27FC236}">
                <a16:creationId xmlns:a16="http://schemas.microsoft.com/office/drawing/2014/main" id="{A80E042A-A9C5-4EC9-B0BD-41646E87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5" y="3429000"/>
            <a:ext cx="1624345" cy="108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B3C388-41AA-4150-9BAF-8A5CED7F4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051" y="5075537"/>
            <a:ext cx="781056" cy="7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Vorschläge zur Freizeitgestaltung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062404291"/>
              </p:ext>
            </p:extLst>
          </p:nvPr>
        </p:nvGraphicFramePr>
        <p:xfrm>
          <a:off x="4005942" y="1618974"/>
          <a:ext cx="7313508" cy="460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48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Allgemeine Ratschläge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11041965"/>
              </p:ext>
            </p:extLst>
          </p:nvPr>
        </p:nvGraphicFramePr>
        <p:xfrm>
          <a:off x="4005942" y="1532709"/>
          <a:ext cx="7313508" cy="460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65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1638251"/>
            <a:ext cx="2947482" cy="4079100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5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de-DE" sz="15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5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34285" y="793002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Gemeinsames Ziel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228594829"/>
              </p:ext>
            </p:extLst>
          </p:nvPr>
        </p:nvGraphicFramePr>
        <p:xfrm>
          <a:off x="3462867" y="1439333"/>
          <a:ext cx="81021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fik 15" descr="Tolle Schultueten von &lt;strong&gt;schultuete&lt;/strong&gt;.ch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98" y="3447424"/>
            <a:ext cx="1679938" cy="17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5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Schulfähigkeit</a:t>
            </a:r>
          </a:p>
          <a:p>
            <a:r>
              <a:rPr lang="de-DE" dirty="0">
                <a:latin typeface="Century Gothic" panose="020B0502020202020204" pitchFamily="34" charset="0"/>
              </a:rPr>
              <a:t>Schulanfängeranmeldung</a:t>
            </a:r>
          </a:p>
          <a:p>
            <a:r>
              <a:rPr lang="de-DE" dirty="0">
                <a:latin typeface="Century Gothic" panose="020B0502020202020204" pitchFamily="34" charset="0"/>
              </a:rPr>
              <a:t>Begleitende alltagsintegrierte Sprachentwicklungsbeobachtungen in den KITAS</a:t>
            </a:r>
          </a:p>
          <a:p>
            <a:r>
              <a:rPr lang="de-DE" dirty="0">
                <a:latin typeface="Century Gothic" panose="020B0502020202020204" pitchFamily="34" charset="0"/>
              </a:rPr>
              <a:t>Was können Eltern tun?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34285" y="800671"/>
            <a:ext cx="758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Ablauf der Informationsveranstaltung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FB57FF-A65B-428D-8746-90E1928D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4" y="2451070"/>
            <a:ext cx="2922944" cy="19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1645920"/>
            <a:ext cx="2947482" cy="4079100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Offene Fragen?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83726" y="2362031"/>
            <a:ext cx="6939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Wenn Sie Fragen haben, </a:t>
            </a:r>
          </a:p>
          <a:p>
            <a:pPr algn="ctr"/>
            <a:r>
              <a:rPr lang="de-DE" sz="2800" dirty="0">
                <a:latin typeface="Century Gothic" panose="020B0502020202020204" pitchFamily="34" charset="0"/>
              </a:rPr>
              <a:t>wenden Sie sich vertrauensvoll an uns?</a:t>
            </a:r>
          </a:p>
        </p:txBody>
      </p:sp>
    </p:spTree>
    <p:extLst>
      <p:ext uri="{BB962C8B-B14F-4D97-AF65-F5344CB8AC3E}">
        <p14:creationId xmlns:p14="http://schemas.microsoft.com/office/powerpoint/2010/main" val="193280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Inhaltsplatzhalter 2" descr="Ein Bild, das Text, ClipArt, Porzellan enthält.&#10;&#10;Automatisch generierte Beschreibung">
            <a:extLst>
              <a:ext uri="{FF2B5EF4-FFF2-40B4-BE49-F238E27FC236}">
                <a16:creationId xmlns:a16="http://schemas.microsoft.com/office/drawing/2014/main" id="{46EC27C5-8911-B59A-6A0D-75C5577F1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195" y="2743285"/>
            <a:ext cx="1514286" cy="1361905"/>
          </a:xfrm>
        </p:spPr>
      </p:pic>
      <p:sp>
        <p:nvSpPr>
          <p:cNvPr id="6" name="Rechteck 5"/>
          <p:cNvSpPr/>
          <p:nvPr/>
        </p:nvSpPr>
        <p:spPr>
          <a:xfrm>
            <a:off x="60330" y="31968"/>
            <a:ext cx="12372975" cy="7115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14300" y="3114675"/>
            <a:ext cx="33528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91292" y="3589556"/>
            <a:ext cx="2947482" cy="265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latin typeface="Century Gothic" panose="020B0502020202020204" pitchFamily="34" charset="0"/>
              </a:rPr>
              <a:t>Auf Wiedersehen im </a:t>
            </a:r>
          </a:p>
          <a:p>
            <a:pPr algn="ctr"/>
            <a:r>
              <a:rPr lang="de-DE" sz="3200" b="1">
                <a:latin typeface="Century Gothic" panose="020B0502020202020204" pitchFamily="34" charset="0"/>
              </a:rPr>
              <a:t>Sommer 2028</a:t>
            </a:r>
            <a:endParaRPr lang="de-DE" sz="3200" b="1" dirty="0">
              <a:latin typeface="Century Gothic" panose="020B0502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762B5D-5659-420E-A9D8-DD417CD87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25" y="568647"/>
            <a:ext cx="3239726" cy="7710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CBFD5FC-ECFE-495D-BF8D-002366205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67" y="4729050"/>
            <a:ext cx="1986337" cy="17414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0A8EE87-78A5-49CB-AC11-377211D25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772" y="4793853"/>
            <a:ext cx="1642982" cy="16429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C1E87EE-C339-43CF-930E-169349477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292" y="1102158"/>
            <a:ext cx="1924760" cy="1906856"/>
          </a:xfrm>
          <a:prstGeom prst="rect">
            <a:avLst/>
          </a:prstGeom>
        </p:spPr>
      </p:pic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B8BFB144-D9B2-4634-B492-867AC7CAB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14265"/>
              </p:ext>
            </p:extLst>
          </p:nvPr>
        </p:nvGraphicFramePr>
        <p:xfrm>
          <a:off x="9011517" y="2096117"/>
          <a:ext cx="2465483" cy="174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8019905" imgH="5667262" progId="AcroExch.Document.DC">
                  <p:embed/>
                </p:oleObj>
              </mc:Choice>
              <mc:Fallback>
                <p:oleObj name="Acrobat Document" r:id="rId7" imgW="8019905" imgH="5667262" progId="AcroExch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B8BFB144-D9B2-4634-B492-867AC7CAB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11517" y="2096117"/>
                        <a:ext cx="2465483" cy="174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Grafik 19">
            <a:extLst>
              <a:ext uri="{FF2B5EF4-FFF2-40B4-BE49-F238E27FC236}">
                <a16:creationId xmlns:a16="http://schemas.microsoft.com/office/drawing/2014/main" id="{7800719D-39BE-4421-8125-2D6BD6676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3" y="3090075"/>
            <a:ext cx="2263027" cy="1186203"/>
          </a:xfrm>
          <a:prstGeom prst="rect">
            <a:avLst/>
          </a:prstGeom>
        </p:spPr>
      </p:pic>
      <p:pic>
        <p:nvPicPr>
          <p:cNvPr id="7" name="Grafik 6" descr="Ein Bild, das Text, ClipArt, Porzellan enthält.&#10;&#10;Automatisch generierte Beschreibung">
            <a:extLst>
              <a:ext uri="{FF2B5EF4-FFF2-40B4-BE49-F238E27FC236}">
                <a16:creationId xmlns:a16="http://schemas.microsoft.com/office/drawing/2014/main" id="{F748B7CE-9E46-8FF5-2973-9478941C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8" y="721676"/>
            <a:ext cx="1884685" cy="16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9" y="1645920"/>
            <a:ext cx="2947482" cy="407910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Vorüberlegungen</a:t>
            </a:r>
          </a:p>
        </p:txBody>
      </p:sp>
      <p:sp>
        <p:nvSpPr>
          <p:cNvPr id="6" name="Rechteck 5"/>
          <p:cNvSpPr/>
          <p:nvPr/>
        </p:nvSpPr>
        <p:spPr>
          <a:xfrm>
            <a:off x="4554583" y="2795451"/>
            <a:ext cx="1550126" cy="1706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Kita</a:t>
            </a:r>
          </a:p>
        </p:txBody>
      </p:sp>
      <p:sp>
        <p:nvSpPr>
          <p:cNvPr id="7" name="Gleichschenkliges Dreieck 6"/>
          <p:cNvSpPr/>
          <p:nvPr/>
        </p:nvSpPr>
        <p:spPr>
          <a:xfrm>
            <a:off x="4554583" y="1924861"/>
            <a:ext cx="1558834" cy="861882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817429" y="2795451"/>
            <a:ext cx="1550126" cy="1706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Elternhaus</a:t>
            </a:r>
          </a:p>
        </p:txBody>
      </p:sp>
      <p:sp>
        <p:nvSpPr>
          <p:cNvPr id="9" name="Gleichschenkliges Dreieck 8"/>
          <p:cNvSpPr/>
          <p:nvPr/>
        </p:nvSpPr>
        <p:spPr>
          <a:xfrm>
            <a:off x="8817429" y="1924861"/>
            <a:ext cx="1558834" cy="86188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096001" y="2103253"/>
            <a:ext cx="2712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entury Gothic" panose="020B0502020202020204" pitchFamily="34" charset="0"/>
              </a:rPr>
              <a:t>Gemeinsame Aufgabe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Grundlage zur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Lernbereitschaft schaffen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Schulfähigkeit fördern</a:t>
            </a:r>
          </a:p>
        </p:txBody>
      </p:sp>
      <p:pic>
        <p:nvPicPr>
          <p:cNvPr id="14" name="Grafik 13" descr="Tolle Schultueten von &lt;strong&gt;schultuete&lt;/strong&gt;.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6" y="2723573"/>
            <a:ext cx="1679938" cy="17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82309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Wichtige Entwicklungsbereiche</a:t>
            </a:r>
          </a:p>
        </p:txBody>
      </p:sp>
    </p:spTree>
    <p:extLst>
      <p:ext uri="{BB962C8B-B14F-4D97-AF65-F5344CB8AC3E}">
        <p14:creationId xmlns:p14="http://schemas.microsoft.com/office/powerpoint/2010/main" val="283575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Grobmotorik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4583642" y="1526166"/>
            <a:ext cx="5886449" cy="4410912"/>
            <a:chOff x="4583642" y="1526166"/>
            <a:chExt cx="5886449" cy="4410912"/>
          </a:xfrm>
        </p:grpSpPr>
        <p:sp>
          <p:nvSpPr>
            <p:cNvPr id="10" name="Freihandform 9"/>
            <p:cNvSpPr/>
            <p:nvPr/>
          </p:nvSpPr>
          <p:spPr>
            <a:xfrm>
              <a:off x="7179566" y="1526166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>
                  <a:latin typeface="Century Gothic" panose="020B0502020202020204" pitchFamily="34" charset="0"/>
                </a:rPr>
                <a:t>Ball fangen mit beiden Händen</a:t>
              </a: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702073" y="1844479"/>
              <a:ext cx="1824799" cy="981075"/>
            </a:xfrm>
            <a:custGeom>
              <a:avLst/>
              <a:gdLst>
                <a:gd name="connsiteX0" fmla="*/ 0 w 1824799"/>
                <a:gd name="connsiteY0" fmla="*/ 0 h 981075"/>
                <a:gd name="connsiteX1" fmla="*/ 1824799 w 1824799"/>
                <a:gd name="connsiteY1" fmla="*/ 0 h 981075"/>
                <a:gd name="connsiteX2" fmla="*/ 1824799 w 1824799"/>
                <a:gd name="connsiteY2" fmla="*/ 981075 h 981075"/>
                <a:gd name="connsiteX3" fmla="*/ 0 w 1824799"/>
                <a:gd name="connsiteY3" fmla="*/ 981075 h 981075"/>
                <a:gd name="connsiteX4" fmla="*/ 0 w 1824799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799" h="981075">
                  <a:moveTo>
                    <a:pt x="0" y="0"/>
                  </a:moveTo>
                  <a:lnTo>
                    <a:pt x="1824799" y="0"/>
                  </a:lnTo>
                  <a:lnTo>
                    <a:pt x="1824799" y="981075"/>
                  </a:lnTo>
                  <a:lnTo>
                    <a:pt x="0" y="981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>
                  <a:latin typeface="Century Gothic" panose="020B0502020202020204" pitchFamily="34" charset="0"/>
                </a:rPr>
                <a:t>123</a:t>
              </a: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5643202" y="1526166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35664"/>
                <a:satOff val="-1927"/>
                <a:lumOff val="2549"/>
                <a:alphaOff val="0"/>
              </a:schemeClr>
            </a:fillRef>
            <a:effectRef idx="0">
              <a:schemeClr val="accent5">
                <a:hueOff val="2235664"/>
                <a:satOff val="-1927"/>
                <a:lumOff val="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408441" y="2914060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471328"/>
                <a:satOff val="-3854"/>
                <a:lumOff val="5098"/>
                <a:alphaOff val="0"/>
              </a:schemeClr>
            </a:fillRef>
            <a:effectRef idx="0">
              <a:schemeClr val="accent5">
                <a:hueOff val="4471328"/>
                <a:satOff val="-3854"/>
                <a:lumOff val="5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>
                  <a:latin typeface="Century Gothic" panose="020B0502020202020204" pitchFamily="34" charset="0"/>
                </a:rPr>
                <a:t>a</a:t>
              </a:r>
              <a:r>
                <a:rPr lang="de-DE" sz="1100" kern="1200" dirty="0">
                  <a:latin typeface="Century Gothic" panose="020B0502020202020204" pitchFamily="34" charset="0"/>
                </a:rPr>
                <a:t>uf einem Bein stehen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83642" y="3241085"/>
              <a:ext cx="1765934" cy="9810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944804" y="2914060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06992"/>
                <a:satOff val="-5780"/>
                <a:lumOff val="7648"/>
                <a:alphaOff val="0"/>
              </a:schemeClr>
            </a:fillRef>
            <a:effectRef idx="0">
              <a:schemeClr val="accent5">
                <a:hueOff val="6706992"/>
                <a:satOff val="-5780"/>
                <a:lumOff val="76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179566" y="4301954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942655"/>
                <a:satOff val="-7707"/>
                <a:lumOff val="10197"/>
                <a:alphaOff val="0"/>
              </a:schemeClr>
            </a:fillRef>
            <a:effectRef idx="0">
              <a:schemeClr val="accent5">
                <a:hueOff val="8942655"/>
                <a:satOff val="-7707"/>
                <a:lumOff val="101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err="1">
                  <a:latin typeface="Century Gothic" panose="020B0502020202020204" pitchFamily="34" charset="0"/>
                </a:rPr>
                <a:t>Gleichge</a:t>
              </a:r>
              <a:r>
                <a:rPr lang="de-DE" sz="1100" kern="1200" dirty="0">
                  <a:latin typeface="Century Gothic" panose="020B0502020202020204" pitchFamily="34" charset="0"/>
                </a:rPr>
                <a:t>-wicht halten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8645292" y="4628979"/>
              <a:ext cx="1824799" cy="9810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5643202" y="4301954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0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Rechteck 19"/>
          <p:cNvSpPr/>
          <p:nvPr/>
        </p:nvSpPr>
        <p:spPr>
          <a:xfrm>
            <a:off x="6011984" y="2212675"/>
            <a:ext cx="67518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hüpfen</a:t>
            </a:r>
          </a:p>
        </p:txBody>
      </p:sp>
      <p:sp>
        <p:nvSpPr>
          <p:cNvPr id="31" name="Rechteck 30"/>
          <p:cNvSpPr/>
          <p:nvPr/>
        </p:nvSpPr>
        <p:spPr>
          <a:xfrm>
            <a:off x="8273606" y="3609281"/>
            <a:ext cx="764954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springen</a:t>
            </a:r>
          </a:p>
        </p:txBody>
      </p:sp>
      <p:sp>
        <p:nvSpPr>
          <p:cNvPr id="32" name="Rechteck 31"/>
          <p:cNvSpPr/>
          <p:nvPr/>
        </p:nvSpPr>
        <p:spPr>
          <a:xfrm>
            <a:off x="6015190" y="4997175"/>
            <a:ext cx="668773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rennen</a:t>
            </a:r>
          </a:p>
        </p:txBody>
      </p:sp>
      <p:sp>
        <p:nvSpPr>
          <p:cNvPr id="34" name="Freihandform 33"/>
          <p:cNvSpPr/>
          <p:nvPr/>
        </p:nvSpPr>
        <p:spPr>
          <a:xfrm>
            <a:off x="4343390" y="2905348"/>
            <a:ext cx="1422558" cy="1635124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406278" y="3267825"/>
            <a:ext cx="127631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139996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Feinmotorik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4583642" y="1526166"/>
            <a:ext cx="5886449" cy="4410912"/>
            <a:chOff x="4583642" y="1526166"/>
            <a:chExt cx="5886449" cy="4410912"/>
          </a:xfrm>
        </p:grpSpPr>
        <p:sp>
          <p:nvSpPr>
            <p:cNvPr id="20" name="Freihandform 19"/>
            <p:cNvSpPr/>
            <p:nvPr/>
          </p:nvSpPr>
          <p:spPr>
            <a:xfrm>
              <a:off x="7179566" y="1526166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>
                  <a:latin typeface="Century Gothic" panose="020B0502020202020204" pitchFamily="34" charset="0"/>
                </a:rPr>
                <a:t>mit Farbe und</a:t>
              </a:r>
              <a:br>
                <a:rPr lang="de-DE" sz="1100" dirty="0">
                  <a:latin typeface="Century Gothic" panose="020B0502020202020204" pitchFamily="34" charset="0"/>
                </a:rPr>
              </a:br>
              <a:r>
                <a:rPr lang="de-DE" sz="1100" dirty="0">
                  <a:latin typeface="Century Gothic" panose="020B0502020202020204" pitchFamily="34" charset="0"/>
                </a:rPr>
                <a:t>Klebe umgehen</a:t>
              </a:r>
              <a:endParaRPr lang="de-DE" sz="11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702073" y="1844479"/>
              <a:ext cx="1824799" cy="981075"/>
            </a:xfrm>
            <a:custGeom>
              <a:avLst/>
              <a:gdLst>
                <a:gd name="connsiteX0" fmla="*/ 0 w 1824799"/>
                <a:gd name="connsiteY0" fmla="*/ 0 h 981075"/>
                <a:gd name="connsiteX1" fmla="*/ 1824799 w 1824799"/>
                <a:gd name="connsiteY1" fmla="*/ 0 h 981075"/>
                <a:gd name="connsiteX2" fmla="*/ 1824799 w 1824799"/>
                <a:gd name="connsiteY2" fmla="*/ 981075 h 981075"/>
                <a:gd name="connsiteX3" fmla="*/ 0 w 1824799"/>
                <a:gd name="connsiteY3" fmla="*/ 981075 h 981075"/>
                <a:gd name="connsiteX4" fmla="*/ 0 w 1824799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799" h="981075">
                  <a:moveTo>
                    <a:pt x="0" y="0"/>
                  </a:moveTo>
                  <a:lnTo>
                    <a:pt x="1824799" y="0"/>
                  </a:lnTo>
                  <a:lnTo>
                    <a:pt x="1824799" y="981075"/>
                  </a:lnTo>
                  <a:lnTo>
                    <a:pt x="0" y="981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>
                  <a:latin typeface="Century Gothic" panose="020B0502020202020204" pitchFamily="34" charset="0"/>
                </a:rPr>
                <a:t>123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5643202" y="1526166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35664"/>
                <a:satOff val="-1927"/>
                <a:lumOff val="2549"/>
                <a:alphaOff val="0"/>
              </a:schemeClr>
            </a:fillRef>
            <a:effectRef idx="0">
              <a:schemeClr val="accent5">
                <a:hueOff val="2235664"/>
                <a:satOff val="-1927"/>
                <a:lumOff val="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408441" y="2914060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471328"/>
                <a:satOff val="-3854"/>
                <a:lumOff val="5098"/>
                <a:alphaOff val="0"/>
              </a:schemeClr>
            </a:fillRef>
            <a:effectRef idx="0">
              <a:schemeClr val="accent5">
                <a:hueOff val="4471328"/>
                <a:satOff val="-3854"/>
                <a:lumOff val="5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>
                  <a:latin typeface="Century Gothic" panose="020B0502020202020204" pitchFamily="34" charset="0"/>
                </a:rPr>
                <a:t>aus-schneiden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83642" y="3241085"/>
              <a:ext cx="1765934" cy="9810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7944804" y="2914060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06992"/>
                <a:satOff val="-5780"/>
                <a:lumOff val="7648"/>
                <a:alphaOff val="0"/>
              </a:schemeClr>
            </a:fillRef>
            <a:effectRef idx="0">
              <a:schemeClr val="accent5">
                <a:hueOff val="6706992"/>
                <a:satOff val="-5780"/>
                <a:lumOff val="76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7179566" y="4301954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942655"/>
                <a:satOff val="-7707"/>
                <a:lumOff val="10197"/>
                <a:alphaOff val="0"/>
              </a:schemeClr>
            </a:fillRef>
            <a:effectRef idx="0">
              <a:schemeClr val="accent5">
                <a:hueOff val="8942655"/>
                <a:satOff val="-7707"/>
                <a:lumOff val="101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>
                  <a:latin typeface="Century Gothic" panose="020B0502020202020204" pitchFamily="34" charset="0"/>
                </a:rPr>
                <a:t>Figuren nachbauen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8645292" y="4628979"/>
              <a:ext cx="1824799" cy="9810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5643202" y="4301954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0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5907794" y="2212675"/>
            <a:ext cx="88357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Stift richtig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halten</a:t>
            </a:r>
          </a:p>
        </p:txBody>
      </p:sp>
      <p:sp>
        <p:nvSpPr>
          <p:cNvPr id="30" name="Rechteck 29"/>
          <p:cNvSpPr/>
          <p:nvPr/>
        </p:nvSpPr>
        <p:spPr>
          <a:xfrm>
            <a:off x="8227921" y="3609281"/>
            <a:ext cx="85632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ausmalen</a:t>
            </a:r>
          </a:p>
        </p:txBody>
      </p:sp>
      <p:sp>
        <p:nvSpPr>
          <p:cNvPr id="31" name="Rechteck 30"/>
          <p:cNvSpPr/>
          <p:nvPr/>
        </p:nvSpPr>
        <p:spPr>
          <a:xfrm>
            <a:off x="5896269" y="4921000"/>
            <a:ext cx="93807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Figuren</a:t>
            </a:r>
            <a:b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nachlegen</a:t>
            </a:r>
          </a:p>
        </p:txBody>
      </p:sp>
      <p:sp>
        <p:nvSpPr>
          <p:cNvPr id="32" name="Freihandform 31"/>
          <p:cNvSpPr/>
          <p:nvPr/>
        </p:nvSpPr>
        <p:spPr>
          <a:xfrm>
            <a:off x="4343390" y="2905348"/>
            <a:ext cx="1422558" cy="1635124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406278" y="3267825"/>
            <a:ext cx="127631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10896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Wissen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4583642" y="1526166"/>
            <a:ext cx="5886449" cy="4410912"/>
            <a:chOff x="4583642" y="1526166"/>
            <a:chExt cx="5886449" cy="4410912"/>
          </a:xfrm>
        </p:grpSpPr>
        <p:sp>
          <p:nvSpPr>
            <p:cNvPr id="20" name="Freihandform 19"/>
            <p:cNvSpPr/>
            <p:nvPr/>
          </p:nvSpPr>
          <p:spPr>
            <a:xfrm>
              <a:off x="7179566" y="1526166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latin typeface="Century Gothic" panose="020B0502020202020204" pitchFamily="34" charset="0"/>
                </a:rPr>
                <a:t>Telefon-nummer und Geburts-datum</a:t>
              </a:r>
              <a:endParaRPr lang="de-DE" sz="12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702073" y="1844479"/>
              <a:ext cx="1824799" cy="981075"/>
            </a:xfrm>
            <a:custGeom>
              <a:avLst/>
              <a:gdLst>
                <a:gd name="connsiteX0" fmla="*/ 0 w 1824799"/>
                <a:gd name="connsiteY0" fmla="*/ 0 h 981075"/>
                <a:gd name="connsiteX1" fmla="*/ 1824799 w 1824799"/>
                <a:gd name="connsiteY1" fmla="*/ 0 h 981075"/>
                <a:gd name="connsiteX2" fmla="*/ 1824799 w 1824799"/>
                <a:gd name="connsiteY2" fmla="*/ 981075 h 981075"/>
                <a:gd name="connsiteX3" fmla="*/ 0 w 1824799"/>
                <a:gd name="connsiteY3" fmla="*/ 981075 h 981075"/>
                <a:gd name="connsiteX4" fmla="*/ 0 w 1824799"/>
                <a:gd name="connsiteY4" fmla="*/ 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4799" h="981075">
                  <a:moveTo>
                    <a:pt x="0" y="0"/>
                  </a:moveTo>
                  <a:lnTo>
                    <a:pt x="1824799" y="0"/>
                  </a:lnTo>
                  <a:lnTo>
                    <a:pt x="1824799" y="981075"/>
                  </a:lnTo>
                  <a:lnTo>
                    <a:pt x="0" y="981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>
                  <a:latin typeface="Century Gothic" panose="020B0502020202020204" pitchFamily="34" charset="0"/>
                </a:rPr>
                <a:t>123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5643202" y="1526166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35664"/>
                <a:satOff val="-1927"/>
                <a:lumOff val="2549"/>
                <a:alphaOff val="0"/>
              </a:schemeClr>
            </a:fillRef>
            <a:effectRef idx="0">
              <a:schemeClr val="accent5">
                <a:hueOff val="2235664"/>
                <a:satOff val="-1927"/>
                <a:lumOff val="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408441" y="2914060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471328"/>
                <a:satOff val="-3854"/>
                <a:lumOff val="5098"/>
                <a:alphaOff val="0"/>
              </a:schemeClr>
            </a:fillRef>
            <a:effectRef idx="0">
              <a:schemeClr val="accent5">
                <a:hueOff val="4471328"/>
                <a:satOff val="-3854"/>
                <a:lumOff val="5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>
                  <a:latin typeface="Century Gothic" panose="020B0502020202020204" pitchFamily="34" charset="0"/>
                </a:rPr>
                <a:t>Zahlenfolge bis 10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583642" y="3241085"/>
              <a:ext cx="1765934" cy="9810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7944804" y="2914060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06992"/>
                <a:satOff val="-5780"/>
                <a:lumOff val="7648"/>
                <a:alphaOff val="0"/>
              </a:schemeClr>
            </a:fillRef>
            <a:effectRef idx="0">
              <a:schemeClr val="accent5">
                <a:hueOff val="6706992"/>
                <a:satOff val="-5780"/>
                <a:lumOff val="764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7179566" y="4301954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942655"/>
                <a:satOff val="-7707"/>
                <a:lumOff val="10197"/>
                <a:alphaOff val="0"/>
              </a:schemeClr>
            </a:fillRef>
            <a:effectRef idx="0">
              <a:schemeClr val="accent5">
                <a:hueOff val="8942655"/>
                <a:satOff val="-7707"/>
                <a:lumOff val="101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92" tIns="296717" rIns="263592" bIns="29671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>
                  <a:latin typeface="Century Gothic" panose="020B0502020202020204" pitchFamily="34" charset="0"/>
                </a:rPr>
                <a:t>Farben</a:t>
              </a:r>
              <a:endParaRPr lang="de-DE" sz="11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8645292" y="4628979"/>
              <a:ext cx="1824799" cy="9810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5643202" y="4301954"/>
              <a:ext cx="1422558" cy="1635124"/>
            </a:xfrm>
            <a:custGeom>
              <a:avLst/>
              <a:gdLst>
                <a:gd name="connsiteX0" fmla="*/ 0 w 1635124"/>
                <a:gd name="connsiteY0" fmla="*/ 711279 h 1422558"/>
                <a:gd name="connsiteX1" fmla="*/ 355640 w 1635124"/>
                <a:gd name="connsiteY1" fmla="*/ 0 h 1422558"/>
                <a:gd name="connsiteX2" fmla="*/ 1279485 w 1635124"/>
                <a:gd name="connsiteY2" fmla="*/ 0 h 1422558"/>
                <a:gd name="connsiteX3" fmla="*/ 1635124 w 1635124"/>
                <a:gd name="connsiteY3" fmla="*/ 711279 h 1422558"/>
                <a:gd name="connsiteX4" fmla="*/ 1279485 w 1635124"/>
                <a:gd name="connsiteY4" fmla="*/ 1422558 h 1422558"/>
                <a:gd name="connsiteX5" fmla="*/ 355640 w 1635124"/>
                <a:gd name="connsiteY5" fmla="*/ 1422558 h 1422558"/>
                <a:gd name="connsiteX6" fmla="*/ 0 w 1635124"/>
                <a:gd name="connsiteY6" fmla="*/ 711279 h 142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4" h="1422558">
                  <a:moveTo>
                    <a:pt x="817562" y="0"/>
                  </a:moveTo>
                  <a:lnTo>
                    <a:pt x="1635124" y="309407"/>
                  </a:lnTo>
                  <a:lnTo>
                    <a:pt x="1635124" y="1113152"/>
                  </a:lnTo>
                  <a:lnTo>
                    <a:pt x="817562" y="1422558"/>
                  </a:lnTo>
                  <a:lnTo>
                    <a:pt x="0" y="1113152"/>
                  </a:lnTo>
                  <a:lnTo>
                    <a:pt x="0" y="309407"/>
                  </a:lnTo>
                  <a:lnTo>
                    <a:pt x="81756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178319"/>
                <a:satOff val="-9634"/>
                <a:lumOff val="12746"/>
                <a:alphaOff val="0"/>
              </a:schemeClr>
            </a:fillRef>
            <a:effectRef idx="0">
              <a:schemeClr val="accent5">
                <a:hueOff val="11178319"/>
                <a:satOff val="-9634"/>
                <a:lumOff val="127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682" tIns="254807" rIns="221682" bIns="254807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5543914" y="2212675"/>
            <a:ext cx="161133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Name und Adresse</a:t>
            </a:r>
          </a:p>
        </p:txBody>
      </p:sp>
      <p:sp>
        <p:nvSpPr>
          <p:cNvPr id="30" name="Rechteck 29"/>
          <p:cNvSpPr/>
          <p:nvPr/>
        </p:nvSpPr>
        <p:spPr>
          <a:xfrm>
            <a:off x="8021937" y="3609281"/>
            <a:ext cx="126829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Mengen bis 10</a:t>
            </a:r>
          </a:p>
        </p:txBody>
      </p:sp>
      <p:sp>
        <p:nvSpPr>
          <p:cNvPr id="31" name="Rechteck 30"/>
          <p:cNvSpPr/>
          <p:nvPr/>
        </p:nvSpPr>
        <p:spPr>
          <a:xfrm>
            <a:off x="5846875" y="4759417"/>
            <a:ext cx="100540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Aber: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Kein ABC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auswendig</a:t>
            </a:r>
          </a:p>
        </p:txBody>
      </p:sp>
      <p:sp>
        <p:nvSpPr>
          <p:cNvPr id="32" name="Freihandform 31"/>
          <p:cNvSpPr/>
          <p:nvPr/>
        </p:nvSpPr>
        <p:spPr>
          <a:xfrm>
            <a:off x="4343390" y="2905348"/>
            <a:ext cx="1422558" cy="1635124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406278" y="3267825"/>
            <a:ext cx="127631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58342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Wahrnehmung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95339686"/>
              </p:ext>
            </p:extLst>
          </p:nvPr>
        </p:nvGraphicFramePr>
        <p:xfrm>
          <a:off x="2563223" y="6848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Freihandform 22"/>
          <p:cNvSpPr/>
          <p:nvPr/>
        </p:nvSpPr>
        <p:spPr>
          <a:xfrm>
            <a:off x="4811296" y="2516863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049707" y="3142278"/>
            <a:ext cx="155282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  <p:sp>
        <p:nvSpPr>
          <p:cNvPr id="25" name="Rechteck 24"/>
          <p:cNvSpPr/>
          <p:nvPr/>
        </p:nvSpPr>
        <p:spPr>
          <a:xfrm>
            <a:off x="7592901" y="2195985"/>
            <a:ext cx="167868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Unterschiede finden</a:t>
            </a:r>
          </a:p>
        </p:txBody>
      </p:sp>
    </p:spTree>
    <p:extLst>
      <p:ext uri="{BB962C8B-B14F-4D97-AF65-F5344CB8AC3E}">
        <p14:creationId xmlns:p14="http://schemas.microsoft.com/office/powerpoint/2010/main" val="29667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2919" y="1645920"/>
            <a:ext cx="2947482" cy="407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Century Gothic" panose="020B0502020202020204" pitchFamily="34" charset="0"/>
              </a:rPr>
              <a:t>Schulfähigkeit</a:t>
            </a:r>
            <a:br>
              <a:rPr lang="de-DE" sz="1800" dirty="0">
                <a:latin typeface="Century Gothic" panose="020B0502020202020204" pitchFamily="34" charset="0"/>
              </a:rPr>
            </a:br>
            <a:br>
              <a:rPr lang="de-DE" sz="1800" dirty="0"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Schulanfängeranmeldung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begleitende alltagsintegrierte Sprachentwicklungsbeobachtungen in den KITAS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Was können Eltern tun?</a:t>
            </a: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br>
              <a:rPr lang="de-DE" sz="1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endParaRPr lang="de-DE" sz="18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4285" y="800671"/>
            <a:ext cx="75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Kommunikative Fähigkeiten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4152724" y="3168404"/>
            <a:ext cx="155282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können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289840670"/>
              </p:ext>
            </p:extLst>
          </p:nvPr>
        </p:nvGraphicFramePr>
        <p:xfrm>
          <a:off x="4670697" y="800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39544" y="2171176"/>
            <a:ext cx="1881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zuhören können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05110" y="4065291"/>
            <a:ext cx="1881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Antworten geben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4384576" y="3510004"/>
            <a:ext cx="1987916" cy="2284961"/>
          </a:xfrm>
          <a:custGeom>
            <a:avLst/>
            <a:gdLst>
              <a:gd name="connsiteX0" fmla="*/ 0 w 1635124"/>
              <a:gd name="connsiteY0" fmla="*/ 711279 h 1422558"/>
              <a:gd name="connsiteX1" fmla="*/ 355640 w 1635124"/>
              <a:gd name="connsiteY1" fmla="*/ 0 h 1422558"/>
              <a:gd name="connsiteX2" fmla="*/ 1279485 w 1635124"/>
              <a:gd name="connsiteY2" fmla="*/ 0 h 1422558"/>
              <a:gd name="connsiteX3" fmla="*/ 1635124 w 1635124"/>
              <a:gd name="connsiteY3" fmla="*/ 711279 h 1422558"/>
              <a:gd name="connsiteX4" fmla="*/ 1279485 w 1635124"/>
              <a:gd name="connsiteY4" fmla="*/ 1422558 h 1422558"/>
              <a:gd name="connsiteX5" fmla="*/ 355640 w 1635124"/>
              <a:gd name="connsiteY5" fmla="*/ 1422558 h 1422558"/>
              <a:gd name="connsiteX6" fmla="*/ 0 w 1635124"/>
              <a:gd name="connsiteY6" fmla="*/ 711279 h 142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5124" h="1422558">
                <a:moveTo>
                  <a:pt x="817562" y="0"/>
                </a:moveTo>
                <a:lnTo>
                  <a:pt x="1635124" y="309407"/>
                </a:lnTo>
                <a:lnTo>
                  <a:pt x="1635124" y="1113152"/>
                </a:lnTo>
                <a:lnTo>
                  <a:pt x="817562" y="1422558"/>
                </a:lnTo>
                <a:lnTo>
                  <a:pt x="0" y="1113152"/>
                </a:lnTo>
                <a:lnTo>
                  <a:pt x="0" y="309407"/>
                </a:lnTo>
                <a:lnTo>
                  <a:pt x="81756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35664"/>
              <a:satOff val="-1927"/>
              <a:lumOff val="2549"/>
              <a:alphaOff val="0"/>
            </a:schemeClr>
          </a:fillRef>
          <a:effectRef idx="0">
            <a:schemeClr val="accent5">
              <a:hueOff val="2235664"/>
              <a:satOff val="-1927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682" tIns="254807" rIns="221682" bIns="2548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>
              <a:latin typeface="Century Gothic" panose="020B0502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02124" y="4003346"/>
            <a:ext cx="155282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Das sollte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Ihr Kind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können…</a:t>
            </a:r>
          </a:p>
        </p:txBody>
      </p:sp>
    </p:spTree>
    <p:extLst>
      <p:ext uri="{BB962C8B-B14F-4D97-AF65-F5344CB8AC3E}">
        <p14:creationId xmlns:p14="http://schemas.microsoft.com/office/powerpoint/2010/main" val="2526607963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Rahmen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823</Words>
  <Application>Microsoft Office PowerPoint</Application>
  <PresentationFormat>Breitbild</PresentationFormat>
  <Paragraphs>177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Rahmen</vt:lpstr>
      <vt:lpstr>Herzlich Willkommen zur Informationsveranstaltung zwei Jahre vor der Einschulung   </vt:lpstr>
      <vt:lpstr>PowerPoint-Präsentation</vt:lpstr>
      <vt:lpstr>Schulfähigkeit  Schulanfängeranmeldung  begleitende alltagsintegrierte Sprachentwicklungsbeobachtungen in den KITAS  Was können Eltern tun?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Schulfähigkeit  Schulanfängeranmeldung  begleitende alltagsintegrierte Sprachentwicklungsbeobachtungen in den KITAS  Was können Eltern tun?  </vt:lpstr>
      <vt:lpstr>Schulfähigkeit  Schulanfängeranmeldung  begleitende alltagsintegrierte Sprachentwicklungsbeobachtungen in den KITAS  Was können Eltern tun?  Offene Fragen?</vt:lpstr>
      <vt:lpstr>PowerPoint-Präsentation</vt:lpstr>
    </vt:vector>
  </TitlesOfParts>
  <Company>.:connext vivendi:. Die Software für das Sozialwesen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in der Heideschule</dc:title>
  <dc:creator>Julia von Halen</dc:creator>
  <cp:lastModifiedBy>Katja Wehmeier</cp:lastModifiedBy>
  <cp:revision>58</cp:revision>
  <dcterms:created xsi:type="dcterms:W3CDTF">2017-03-12T17:33:08Z</dcterms:created>
  <dcterms:modified xsi:type="dcterms:W3CDTF">2026-03-03T15:36:48Z</dcterms:modified>
</cp:coreProperties>
</file>